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74" r:id="rId7"/>
    <p:sldId id="261" r:id="rId8"/>
    <p:sldId id="262" r:id="rId9"/>
    <p:sldId id="263" r:id="rId10"/>
    <p:sldId id="264" r:id="rId11"/>
    <p:sldId id="271" r:id="rId12"/>
    <p:sldId id="272" r:id="rId13"/>
    <p:sldId id="266" r:id="rId14"/>
    <p:sldId id="267" r:id="rId15"/>
    <p:sldId id="268" r:id="rId16"/>
    <p:sldId id="269" r:id="rId17"/>
    <p:sldId id="270" r:id="rId18"/>
    <p:sldId id="275" r:id="rId19"/>
    <p:sldId id="276"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YTON, Elizabeth (NORTH CUMBRIA INTEGRATED CARE NHS FOUNDATION TRUST)" initials="LE(CICNFT" lastIdx="7" clrIdx="0">
    <p:extLst>
      <p:ext uri="{19B8F6BF-5375-455C-9EA6-DF929625EA0E}">
        <p15:presenceInfo xmlns:p15="http://schemas.microsoft.com/office/powerpoint/2012/main" userId="LAYTON, Elizabeth (NORTH CUMBRIA INTEGRATED CARE NHS FOUNDATION TRU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B93D"/>
    <a:srgbClr val="4329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B122BD-CD34-4AFF-B06C-ADBA767A2B6E}" v="1" dt="2025-06-04T14:56:31.9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03"/>
    <p:restoredTop sz="94661"/>
  </p:normalViewPr>
  <p:slideViewPr>
    <p:cSldViewPr snapToGrid="0">
      <p:cViewPr varScale="1">
        <p:scale>
          <a:sx n="71" d="100"/>
          <a:sy n="71" d="100"/>
        </p:scale>
        <p:origin x="58" y="2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ata4.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ata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_rels/data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20.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rawing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2D8D3-E69B-4DDB-A0AA-6C2027A68AE0}"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D32176EF-C719-46C1-9854-4AC88C9466D5}">
      <dgm:prSet/>
      <dgm:spPr/>
      <dgm:t>
        <a:bodyPr/>
        <a:lstStyle/>
        <a:p>
          <a:r>
            <a:rPr lang="en-US" dirty="0"/>
            <a:t>Explain what a dietitian does</a:t>
          </a:r>
        </a:p>
      </dgm:t>
    </dgm:pt>
    <dgm:pt modelId="{CAE0E3D7-8837-4C8E-A543-027A2256D16D}" type="parTrans" cxnId="{476389CB-5AE5-4AC6-B155-2932266B7E66}">
      <dgm:prSet/>
      <dgm:spPr/>
      <dgm:t>
        <a:bodyPr/>
        <a:lstStyle/>
        <a:p>
          <a:endParaRPr lang="en-US"/>
        </a:p>
      </dgm:t>
    </dgm:pt>
    <dgm:pt modelId="{5EF5B7D5-6491-4AD4-9058-8A9352FCE0F0}" type="sibTrans" cxnId="{476389CB-5AE5-4AC6-B155-2932266B7E66}">
      <dgm:prSet/>
      <dgm:spPr/>
      <dgm:t>
        <a:bodyPr/>
        <a:lstStyle/>
        <a:p>
          <a:endParaRPr lang="en-US"/>
        </a:p>
      </dgm:t>
    </dgm:pt>
    <dgm:pt modelId="{772D95C2-2460-4B6A-A5EB-FDCB32A61B96}">
      <dgm:prSet/>
      <dgm:spPr/>
      <dgm:t>
        <a:bodyPr/>
        <a:lstStyle/>
        <a:p>
          <a:r>
            <a:rPr lang="en-US" dirty="0"/>
            <a:t>Engages  pupils with interactive food allergy related activities </a:t>
          </a:r>
        </a:p>
      </dgm:t>
    </dgm:pt>
    <dgm:pt modelId="{D2A80B55-5135-4FFF-A11A-BAA4CC545567}" type="parTrans" cxnId="{1548D304-7BB1-4A77-A158-47D1550C3C3C}">
      <dgm:prSet/>
      <dgm:spPr/>
      <dgm:t>
        <a:bodyPr/>
        <a:lstStyle/>
        <a:p>
          <a:endParaRPr lang="en-US"/>
        </a:p>
      </dgm:t>
    </dgm:pt>
    <dgm:pt modelId="{AB2D55D4-C7D2-4368-BA90-6F9CC6CBB7C9}" type="sibTrans" cxnId="{1548D304-7BB1-4A77-A158-47D1550C3C3C}">
      <dgm:prSet/>
      <dgm:spPr/>
      <dgm:t>
        <a:bodyPr/>
        <a:lstStyle/>
        <a:p>
          <a:endParaRPr lang="en-US"/>
        </a:p>
      </dgm:t>
    </dgm:pt>
    <dgm:pt modelId="{2FD1F0B6-828F-4710-B59E-0C38FE72F0D8}">
      <dgm:prSet/>
      <dgm:spPr/>
      <dgm:t>
        <a:bodyPr/>
        <a:lstStyle/>
        <a:p>
          <a:r>
            <a:rPr lang="en-US" dirty="0"/>
            <a:t>Connects real life scenarios to the role of a dietitian</a:t>
          </a:r>
        </a:p>
      </dgm:t>
    </dgm:pt>
    <dgm:pt modelId="{EDB1EAA1-1EB1-4108-9449-CF9129D682F7}" type="parTrans" cxnId="{AC63A57E-4B89-43E0-842E-7CAF63BBCEE1}">
      <dgm:prSet/>
      <dgm:spPr/>
      <dgm:t>
        <a:bodyPr/>
        <a:lstStyle/>
        <a:p>
          <a:endParaRPr lang="en-US"/>
        </a:p>
      </dgm:t>
    </dgm:pt>
    <dgm:pt modelId="{02D9568E-3E97-4CA8-8563-84EB3EC15B53}" type="sibTrans" cxnId="{AC63A57E-4B89-43E0-842E-7CAF63BBCEE1}">
      <dgm:prSet/>
      <dgm:spPr/>
      <dgm:t>
        <a:bodyPr/>
        <a:lstStyle/>
        <a:p>
          <a:endParaRPr lang="en-US"/>
        </a:p>
      </dgm:t>
    </dgm:pt>
    <dgm:pt modelId="{53F88B59-DEDF-47C6-BCF5-E71752D1F950}">
      <dgm:prSet/>
      <dgm:spPr/>
      <dgm:t>
        <a:bodyPr/>
        <a:lstStyle/>
        <a:p>
          <a:r>
            <a:rPr lang="en-US" dirty="0"/>
            <a:t>Highlights why dietitians are important </a:t>
          </a:r>
        </a:p>
      </dgm:t>
    </dgm:pt>
    <dgm:pt modelId="{D9CCB16E-C630-406B-9A84-1527FB9B3D9D}" type="parTrans" cxnId="{FE8201E7-CE33-4600-A1A9-A654D63FCACA}">
      <dgm:prSet/>
      <dgm:spPr/>
      <dgm:t>
        <a:bodyPr/>
        <a:lstStyle/>
        <a:p>
          <a:endParaRPr lang="en-US"/>
        </a:p>
      </dgm:t>
    </dgm:pt>
    <dgm:pt modelId="{BEBE9C03-E5F9-4878-910A-6E7CFFF24D40}" type="sibTrans" cxnId="{FE8201E7-CE33-4600-A1A9-A654D63FCACA}">
      <dgm:prSet/>
      <dgm:spPr/>
      <dgm:t>
        <a:bodyPr/>
        <a:lstStyle/>
        <a:p>
          <a:endParaRPr lang="en-US"/>
        </a:p>
      </dgm:t>
    </dgm:pt>
    <dgm:pt modelId="{F0E544AF-6D74-4CDF-B05B-AF5E0BA1BF3F}">
      <dgm:prSet/>
      <dgm:spPr/>
      <dgm:t>
        <a:bodyPr/>
        <a:lstStyle/>
        <a:p>
          <a:r>
            <a:rPr lang="en-US"/>
            <a:t>Encourages pupils to explore this career</a:t>
          </a:r>
        </a:p>
      </dgm:t>
    </dgm:pt>
    <dgm:pt modelId="{23EF4B69-52A6-4F66-8DC3-A582AB9FABD5}" type="parTrans" cxnId="{6AA79CAA-0D37-4734-800E-5D5A5BAB84ED}">
      <dgm:prSet/>
      <dgm:spPr/>
      <dgm:t>
        <a:bodyPr/>
        <a:lstStyle/>
        <a:p>
          <a:endParaRPr lang="en-US"/>
        </a:p>
      </dgm:t>
    </dgm:pt>
    <dgm:pt modelId="{FE1E6C8A-7146-4AA0-A03D-E9526E765B2C}" type="sibTrans" cxnId="{6AA79CAA-0D37-4734-800E-5D5A5BAB84ED}">
      <dgm:prSet/>
      <dgm:spPr/>
      <dgm:t>
        <a:bodyPr/>
        <a:lstStyle/>
        <a:p>
          <a:endParaRPr lang="en-US"/>
        </a:p>
      </dgm:t>
    </dgm:pt>
    <dgm:pt modelId="{5DCBF0E2-FBEE-4B63-8FA2-F22EFF88287D}" type="pres">
      <dgm:prSet presAssocID="{49A2D8D3-E69B-4DDB-A0AA-6C2027A68AE0}" presName="vert0" presStyleCnt="0">
        <dgm:presLayoutVars>
          <dgm:dir/>
          <dgm:animOne val="branch"/>
          <dgm:animLvl val="lvl"/>
        </dgm:presLayoutVars>
      </dgm:prSet>
      <dgm:spPr/>
    </dgm:pt>
    <dgm:pt modelId="{8D119A88-0C1A-4AF7-A1FE-BA10772AB762}" type="pres">
      <dgm:prSet presAssocID="{D32176EF-C719-46C1-9854-4AC88C9466D5}" presName="thickLine" presStyleLbl="alignNode1" presStyleIdx="0" presStyleCnt="5"/>
      <dgm:spPr/>
    </dgm:pt>
    <dgm:pt modelId="{DE8A6965-BA59-4DBC-BD6E-CADCB51F7443}" type="pres">
      <dgm:prSet presAssocID="{D32176EF-C719-46C1-9854-4AC88C9466D5}" presName="horz1" presStyleCnt="0"/>
      <dgm:spPr/>
    </dgm:pt>
    <dgm:pt modelId="{AC7E086F-B3FE-4036-A8A5-06F22C17399F}" type="pres">
      <dgm:prSet presAssocID="{D32176EF-C719-46C1-9854-4AC88C9466D5}" presName="tx1" presStyleLbl="revTx" presStyleIdx="0" presStyleCnt="5"/>
      <dgm:spPr/>
    </dgm:pt>
    <dgm:pt modelId="{0DBFB82F-1FD2-4B78-9099-2D909C692E07}" type="pres">
      <dgm:prSet presAssocID="{D32176EF-C719-46C1-9854-4AC88C9466D5}" presName="vert1" presStyleCnt="0"/>
      <dgm:spPr/>
    </dgm:pt>
    <dgm:pt modelId="{921C34B9-F962-4FC5-BF09-047083BB118C}" type="pres">
      <dgm:prSet presAssocID="{772D95C2-2460-4B6A-A5EB-FDCB32A61B96}" presName="thickLine" presStyleLbl="alignNode1" presStyleIdx="1" presStyleCnt="5"/>
      <dgm:spPr/>
    </dgm:pt>
    <dgm:pt modelId="{72154477-2813-4FEF-972E-F641ACB17B87}" type="pres">
      <dgm:prSet presAssocID="{772D95C2-2460-4B6A-A5EB-FDCB32A61B96}" presName="horz1" presStyleCnt="0"/>
      <dgm:spPr/>
    </dgm:pt>
    <dgm:pt modelId="{3CCF1B46-E509-4D0C-A4E4-B934096E2CB2}" type="pres">
      <dgm:prSet presAssocID="{772D95C2-2460-4B6A-A5EB-FDCB32A61B96}" presName="tx1" presStyleLbl="revTx" presStyleIdx="1" presStyleCnt="5"/>
      <dgm:spPr/>
    </dgm:pt>
    <dgm:pt modelId="{1E9DBD78-0B62-4577-BEEC-C6C5E0668BDE}" type="pres">
      <dgm:prSet presAssocID="{772D95C2-2460-4B6A-A5EB-FDCB32A61B96}" presName="vert1" presStyleCnt="0"/>
      <dgm:spPr/>
    </dgm:pt>
    <dgm:pt modelId="{9E4A677A-2844-4C79-AC24-F80CA49EF3C2}" type="pres">
      <dgm:prSet presAssocID="{2FD1F0B6-828F-4710-B59E-0C38FE72F0D8}" presName="thickLine" presStyleLbl="alignNode1" presStyleIdx="2" presStyleCnt="5"/>
      <dgm:spPr/>
    </dgm:pt>
    <dgm:pt modelId="{08D4E992-7DD3-4AFC-B58F-C82AA2744D96}" type="pres">
      <dgm:prSet presAssocID="{2FD1F0B6-828F-4710-B59E-0C38FE72F0D8}" presName="horz1" presStyleCnt="0"/>
      <dgm:spPr/>
    </dgm:pt>
    <dgm:pt modelId="{FCD49B93-088C-457C-A9F2-1CF8920336FB}" type="pres">
      <dgm:prSet presAssocID="{2FD1F0B6-828F-4710-B59E-0C38FE72F0D8}" presName="tx1" presStyleLbl="revTx" presStyleIdx="2" presStyleCnt="5"/>
      <dgm:spPr/>
    </dgm:pt>
    <dgm:pt modelId="{F980A3B0-D1D2-4A3D-A9B2-F26563883C66}" type="pres">
      <dgm:prSet presAssocID="{2FD1F0B6-828F-4710-B59E-0C38FE72F0D8}" presName="vert1" presStyleCnt="0"/>
      <dgm:spPr/>
    </dgm:pt>
    <dgm:pt modelId="{0C989E2B-2B25-4190-A298-E8ACAA0B225F}" type="pres">
      <dgm:prSet presAssocID="{53F88B59-DEDF-47C6-BCF5-E71752D1F950}" presName="thickLine" presStyleLbl="alignNode1" presStyleIdx="3" presStyleCnt="5"/>
      <dgm:spPr/>
    </dgm:pt>
    <dgm:pt modelId="{68CF17B0-A454-48FA-8380-BFD29DBA8FC4}" type="pres">
      <dgm:prSet presAssocID="{53F88B59-DEDF-47C6-BCF5-E71752D1F950}" presName="horz1" presStyleCnt="0"/>
      <dgm:spPr/>
    </dgm:pt>
    <dgm:pt modelId="{43E6902A-22F8-4C64-A7C7-3D2A6AC88A3D}" type="pres">
      <dgm:prSet presAssocID="{53F88B59-DEDF-47C6-BCF5-E71752D1F950}" presName="tx1" presStyleLbl="revTx" presStyleIdx="3" presStyleCnt="5"/>
      <dgm:spPr/>
    </dgm:pt>
    <dgm:pt modelId="{E577A120-2DDB-498F-A3DA-6813EA197839}" type="pres">
      <dgm:prSet presAssocID="{53F88B59-DEDF-47C6-BCF5-E71752D1F950}" presName="vert1" presStyleCnt="0"/>
      <dgm:spPr/>
    </dgm:pt>
    <dgm:pt modelId="{E2B19F48-FD07-4609-AECA-EB437263BE11}" type="pres">
      <dgm:prSet presAssocID="{F0E544AF-6D74-4CDF-B05B-AF5E0BA1BF3F}" presName="thickLine" presStyleLbl="alignNode1" presStyleIdx="4" presStyleCnt="5"/>
      <dgm:spPr/>
    </dgm:pt>
    <dgm:pt modelId="{7D7FD70E-9485-4EC6-8038-569B877F42DB}" type="pres">
      <dgm:prSet presAssocID="{F0E544AF-6D74-4CDF-B05B-AF5E0BA1BF3F}" presName="horz1" presStyleCnt="0"/>
      <dgm:spPr/>
    </dgm:pt>
    <dgm:pt modelId="{32A78150-9956-43D4-A304-3DAF989BC988}" type="pres">
      <dgm:prSet presAssocID="{F0E544AF-6D74-4CDF-B05B-AF5E0BA1BF3F}" presName="tx1" presStyleLbl="revTx" presStyleIdx="4" presStyleCnt="5"/>
      <dgm:spPr/>
    </dgm:pt>
    <dgm:pt modelId="{6CF010F6-8E53-46BB-BAF2-2D050CBE1442}" type="pres">
      <dgm:prSet presAssocID="{F0E544AF-6D74-4CDF-B05B-AF5E0BA1BF3F}" presName="vert1" presStyleCnt="0"/>
      <dgm:spPr/>
    </dgm:pt>
  </dgm:ptLst>
  <dgm:cxnLst>
    <dgm:cxn modelId="{1548D304-7BB1-4A77-A158-47D1550C3C3C}" srcId="{49A2D8D3-E69B-4DDB-A0AA-6C2027A68AE0}" destId="{772D95C2-2460-4B6A-A5EB-FDCB32A61B96}" srcOrd="1" destOrd="0" parTransId="{D2A80B55-5135-4FFF-A11A-BAA4CC545567}" sibTransId="{AB2D55D4-C7D2-4368-BA90-6F9CC6CBB7C9}"/>
    <dgm:cxn modelId="{3CB0FB42-91D1-407F-BE34-1F7398BC90A3}" type="presOf" srcId="{D32176EF-C719-46C1-9854-4AC88C9466D5}" destId="{AC7E086F-B3FE-4036-A8A5-06F22C17399F}" srcOrd="0" destOrd="0" presId="urn:microsoft.com/office/officeart/2008/layout/LinedList"/>
    <dgm:cxn modelId="{AC63A57E-4B89-43E0-842E-7CAF63BBCEE1}" srcId="{49A2D8D3-E69B-4DDB-A0AA-6C2027A68AE0}" destId="{2FD1F0B6-828F-4710-B59E-0C38FE72F0D8}" srcOrd="2" destOrd="0" parTransId="{EDB1EAA1-1EB1-4108-9449-CF9129D682F7}" sibTransId="{02D9568E-3E97-4CA8-8563-84EB3EC15B53}"/>
    <dgm:cxn modelId="{6AA79CAA-0D37-4734-800E-5D5A5BAB84ED}" srcId="{49A2D8D3-E69B-4DDB-A0AA-6C2027A68AE0}" destId="{F0E544AF-6D74-4CDF-B05B-AF5E0BA1BF3F}" srcOrd="4" destOrd="0" parTransId="{23EF4B69-52A6-4F66-8DC3-A582AB9FABD5}" sibTransId="{FE1E6C8A-7146-4AA0-A03D-E9526E765B2C}"/>
    <dgm:cxn modelId="{3D0460B8-9F18-405C-8E6C-CEB2FABC11F9}" type="presOf" srcId="{F0E544AF-6D74-4CDF-B05B-AF5E0BA1BF3F}" destId="{32A78150-9956-43D4-A304-3DAF989BC988}" srcOrd="0" destOrd="0" presId="urn:microsoft.com/office/officeart/2008/layout/LinedList"/>
    <dgm:cxn modelId="{A65A76BB-9F3D-458E-B83A-62C1C4CB527E}" type="presOf" srcId="{772D95C2-2460-4B6A-A5EB-FDCB32A61B96}" destId="{3CCF1B46-E509-4D0C-A4E4-B934096E2CB2}" srcOrd="0" destOrd="0" presId="urn:microsoft.com/office/officeart/2008/layout/LinedList"/>
    <dgm:cxn modelId="{476389CB-5AE5-4AC6-B155-2932266B7E66}" srcId="{49A2D8D3-E69B-4DDB-A0AA-6C2027A68AE0}" destId="{D32176EF-C719-46C1-9854-4AC88C9466D5}" srcOrd="0" destOrd="0" parTransId="{CAE0E3D7-8837-4C8E-A543-027A2256D16D}" sibTransId="{5EF5B7D5-6491-4AD4-9058-8A9352FCE0F0}"/>
    <dgm:cxn modelId="{FE8201E7-CE33-4600-A1A9-A654D63FCACA}" srcId="{49A2D8D3-E69B-4DDB-A0AA-6C2027A68AE0}" destId="{53F88B59-DEDF-47C6-BCF5-E71752D1F950}" srcOrd="3" destOrd="0" parTransId="{D9CCB16E-C630-406B-9A84-1527FB9B3D9D}" sibTransId="{BEBE9C03-E5F9-4878-910A-6E7CFFF24D40}"/>
    <dgm:cxn modelId="{633E9BEA-B770-45AF-9CA6-BF269B54A42A}" type="presOf" srcId="{49A2D8D3-E69B-4DDB-A0AA-6C2027A68AE0}" destId="{5DCBF0E2-FBEE-4B63-8FA2-F22EFF88287D}" srcOrd="0" destOrd="0" presId="urn:microsoft.com/office/officeart/2008/layout/LinedList"/>
    <dgm:cxn modelId="{47D1E8F1-7F11-484A-BA35-9BF396042443}" type="presOf" srcId="{53F88B59-DEDF-47C6-BCF5-E71752D1F950}" destId="{43E6902A-22F8-4C64-A7C7-3D2A6AC88A3D}" srcOrd="0" destOrd="0" presId="urn:microsoft.com/office/officeart/2008/layout/LinedList"/>
    <dgm:cxn modelId="{EDC286F6-D07D-4721-9F0E-7FA70335BE12}" type="presOf" srcId="{2FD1F0B6-828F-4710-B59E-0C38FE72F0D8}" destId="{FCD49B93-088C-457C-A9F2-1CF8920336FB}" srcOrd="0" destOrd="0" presId="urn:microsoft.com/office/officeart/2008/layout/LinedList"/>
    <dgm:cxn modelId="{C3AE548B-3579-4B87-88CC-1C958EC4A91C}" type="presParOf" srcId="{5DCBF0E2-FBEE-4B63-8FA2-F22EFF88287D}" destId="{8D119A88-0C1A-4AF7-A1FE-BA10772AB762}" srcOrd="0" destOrd="0" presId="urn:microsoft.com/office/officeart/2008/layout/LinedList"/>
    <dgm:cxn modelId="{E5C0BDDF-7E26-4BA8-870C-654EBB213953}" type="presParOf" srcId="{5DCBF0E2-FBEE-4B63-8FA2-F22EFF88287D}" destId="{DE8A6965-BA59-4DBC-BD6E-CADCB51F7443}" srcOrd="1" destOrd="0" presId="urn:microsoft.com/office/officeart/2008/layout/LinedList"/>
    <dgm:cxn modelId="{3E098677-94F2-4865-BD38-6F968ADCFB68}" type="presParOf" srcId="{DE8A6965-BA59-4DBC-BD6E-CADCB51F7443}" destId="{AC7E086F-B3FE-4036-A8A5-06F22C17399F}" srcOrd="0" destOrd="0" presId="urn:microsoft.com/office/officeart/2008/layout/LinedList"/>
    <dgm:cxn modelId="{91BD0DD0-4A61-45BC-890F-3B7A1BE28336}" type="presParOf" srcId="{DE8A6965-BA59-4DBC-BD6E-CADCB51F7443}" destId="{0DBFB82F-1FD2-4B78-9099-2D909C692E07}" srcOrd="1" destOrd="0" presId="urn:microsoft.com/office/officeart/2008/layout/LinedList"/>
    <dgm:cxn modelId="{068B0FF2-C7C0-445D-8349-67D770898492}" type="presParOf" srcId="{5DCBF0E2-FBEE-4B63-8FA2-F22EFF88287D}" destId="{921C34B9-F962-4FC5-BF09-047083BB118C}" srcOrd="2" destOrd="0" presId="urn:microsoft.com/office/officeart/2008/layout/LinedList"/>
    <dgm:cxn modelId="{451C7C04-F6B4-4CB3-9F5D-2A85796606C9}" type="presParOf" srcId="{5DCBF0E2-FBEE-4B63-8FA2-F22EFF88287D}" destId="{72154477-2813-4FEF-972E-F641ACB17B87}" srcOrd="3" destOrd="0" presId="urn:microsoft.com/office/officeart/2008/layout/LinedList"/>
    <dgm:cxn modelId="{75F5F09D-C7EC-4E88-A5D0-04837451C485}" type="presParOf" srcId="{72154477-2813-4FEF-972E-F641ACB17B87}" destId="{3CCF1B46-E509-4D0C-A4E4-B934096E2CB2}" srcOrd="0" destOrd="0" presId="urn:microsoft.com/office/officeart/2008/layout/LinedList"/>
    <dgm:cxn modelId="{3CD1E107-07A4-4322-AD09-4F1DD0FBFADB}" type="presParOf" srcId="{72154477-2813-4FEF-972E-F641ACB17B87}" destId="{1E9DBD78-0B62-4577-BEEC-C6C5E0668BDE}" srcOrd="1" destOrd="0" presId="urn:microsoft.com/office/officeart/2008/layout/LinedList"/>
    <dgm:cxn modelId="{825315FD-F46A-42AF-AB5B-489D72AC753E}" type="presParOf" srcId="{5DCBF0E2-FBEE-4B63-8FA2-F22EFF88287D}" destId="{9E4A677A-2844-4C79-AC24-F80CA49EF3C2}" srcOrd="4" destOrd="0" presId="urn:microsoft.com/office/officeart/2008/layout/LinedList"/>
    <dgm:cxn modelId="{26A7AD06-6836-4552-A84C-D3B7825388CF}" type="presParOf" srcId="{5DCBF0E2-FBEE-4B63-8FA2-F22EFF88287D}" destId="{08D4E992-7DD3-4AFC-B58F-C82AA2744D96}" srcOrd="5" destOrd="0" presId="urn:microsoft.com/office/officeart/2008/layout/LinedList"/>
    <dgm:cxn modelId="{66CCE290-3D42-43EB-9AD1-CDA9EEE8E539}" type="presParOf" srcId="{08D4E992-7DD3-4AFC-B58F-C82AA2744D96}" destId="{FCD49B93-088C-457C-A9F2-1CF8920336FB}" srcOrd="0" destOrd="0" presId="urn:microsoft.com/office/officeart/2008/layout/LinedList"/>
    <dgm:cxn modelId="{7DD44F5D-E2C8-48B2-A6B3-ABF478292CED}" type="presParOf" srcId="{08D4E992-7DD3-4AFC-B58F-C82AA2744D96}" destId="{F980A3B0-D1D2-4A3D-A9B2-F26563883C66}" srcOrd="1" destOrd="0" presId="urn:microsoft.com/office/officeart/2008/layout/LinedList"/>
    <dgm:cxn modelId="{65D695BC-7AFE-4912-899A-E477D639069A}" type="presParOf" srcId="{5DCBF0E2-FBEE-4B63-8FA2-F22EFF88287D}" destId="{0C989E2B-2B25-4190-A298-E8ACAA0B225F}" srcOrd="6" destOrd="0" presId="urn:microsoft.com/office/officeart/2008/layout/LinedList"/>
    <dgm:cxn modelId="{A6EDF038-4E4D-4769-B3F0-C0F1776B67D8}" type="presParOf" srcId="{5DCBF0E2-FBEE-4B63-8FA2-F22EFF88287D}" destId="{68CF17B0-A454-48FA-8380-BFD29DBA8FC4}" srcOrd="7" destOrd="0" presId="urn:microsoft.com/office/officeart/2008/layout/LinedList"/>
    <dgm:cxn modelId="{0FACE0C3-EDD6-47EE-A70D-45F19CF3C59D}" type="presParOf" srcId="{68CF17B0-A454-48FA-8380-BFD29DBA8FC4}" destId="{43E6902A-22F8-4C64-A7C7-3D2A6AC88A3D}" srcOrd="0" destOrd="0" presId="urn:microsoft.com/office/officeart/2008/layout/LinedList"/>
    <dgm:cxn modelId="{69C0F8C0-0799-409F-8973-77DC018A2890}" type="presParOf" srcId="{68CF17B0-A454-48FA-8380-BFD29DBA8FC4}" destId="{E577A120-2DDB-498F-A3DA-6813EA197839}" srcOrd="1" destOrd="0" presId="urn:microsoft.com/office/officeart/2008/layout/LinedList"/>
    <dgm:cxn modelId="{A89EA4E2-A6C3-4802-AC06-6DFD839504A3}" type="presParOf" srcId="{5DCBF0E2-FBEE-4B63-8FA2-F22EFF88287D}" destId="{E2B19F48-FD07-4609-AECA-EB437263BE11}" srcOrd="8" destOrd="0" presId="urn:microsoft.com/office/officeart/2008/layout/LinedList"/>
    <dgm:cxn modelId="{D536B3F7-8B87-40DD-8090-346D8A2CD695}" type="presParOf" srcId="{5DCBF0E2-FBEE-4B63-8FA2-F22EFF88287D}" destId="{7D7FD70E-9485-4EC6-8038-569B877F42DB}" srcOrd="9" destOrd="0" presId="urn:microsoft.com/office/officeart/2008/layout/LinedList"/>
    <dgm:cxn modelId="{DE48051D-6B4A-4D1C-A855-D1444F68FB0B}" type="presParOf" srcId="{7D7FD70E-9485-4EC6-8038-569B877F42DB}" destId="{32A78150-9956-43D4-A304-3DAF989BC988}" srcOrd="0" destOrd="0" presId="urn:microsoft.com/office/officeart/2008/layout/LinedList"/>
    <dgm:cxn modelId="{B87656EF-A7F1-4F35-B682-68799BAE0E1D}" type="presParOf" srcId="{7D7FD70E-9485-4EC6-8038-569B877F42DB}" destId="{6CF010F6-8E53-46BB-BAF2-2D050CBE1442}" srcOrd="1" destOrd="0" presId="urn:microsoft.com/office/officeart/2008/layout/LinedList"/>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575D0E-9813-47C9-B2B9-F9493285F5D5}"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53F1458-4B4D-45A7-99EE-55F091FE60BE}">
      <dgm:prSet/>
      <dgm:spPr>
        <a:ln>
          <a:solidFill>
            <a:schemeClr val="bg1"/>
          </a:solidFill>
        </a:ln>
      </dgm:spPr>
      <dgm:t>
        <a:bodyPr/>
        <a:lstStyle/>
        <a:p>
          <a:r>
            <a:rPr lang="en-GB" dirty="0"/>
            <a:t>What do you think a dietitian does ?</a:t>
          </a:r>
          <a:endParaRPr lang="en-US" dirty="0"/>
        </a:p>
      </dgm:t>
    </dgm:pt>
    <dgm:pt modelId="{6C67861D-D4BB-4117-8F6C-816546F9199F}" type="parTrans" cxnId="{050F85DA-B59A-49D5-9699-A9FCDC83F290}">
      <dgm:prSet/>
      <dgm:spPr/>
      <dgm:t>
        <a:bodyPr/>
        <a:lstStyle/>
        <a:p>
          <a:endParaRPr lang="en-US"/>
        </a:p>
      </dgm:t>
    </dgm:pt>
    <dgm:pt modelId="{17A26BD7-3056-4197-8BBC-4C018E486265}" type="sibTrans" cxnId="{050F85DA-B59A-49D5-9699-A9FCDC83F290}">
      <dgm:prSet/>
      <dgm:spPr/>
      <dgm:t>
        <a:bodyPr/>
        <a:lstStyle/>
        <a:p>
          <a:endParaRPr lang="en-US"/>
        </a:p>
      </dgm:t>
    </dgm:pt>
    <dgm:pt modelId="{EF229844-CCD0-40E5-8F36-C31CCFF448A0}">
      <dgm:prSet/>
      <dgm:spPr/>
      <dgm:t>
        <a:bodyPr/>
        <a:lstStyle/>
        <a:p>
          <a:r>
            <a:rPr lang="en-GB" dirty="0"/>
            <a:t>Who do they work for?</a:t>
          </a:r>
          <a:endParaRPr lang="en-US" dirty="0"/>
        </a:p>
      </dgm:t>
    </dgm:pt>
    <dgm:pt modelId="{A44866F6-46E5-48F0-BFBE-FB41291029CB}" type="parTrans" cxnId="{5461BB5D-B5FE-4933-A881-F02FEB872362}">
      <dgm:prSet/>
      <dgm:spPr/>
      <dgm:t>
        <a:bodyPr/>
        <a:lstStyle/>
        <a:p>
          <a:endParaRPr lang="en-US"/>
        </a:p>
      </dgm:t>
    </dgm:pt>
    <dgm:pt modelId="{A7BFB6E6-B687-4B22-AB99-8A1AFED87A2D}" type="sibTrans" cxnId="{5461BB5D-B5FE-4933-A881-F02FEB872362}">
      <dgm:prSet/>
      <dgm:spPr/>
      <dgm:t>
        <a:bodyPr/>
        <a:lstStyle/>
        <a:p>
          <a:endParaRPr lang="en-US"/>
        </a:p>
      </dgm:t>
    </dgm:pt>
    <dgm:pt modelId="{D6CF8AEC-ED47-4106-B45F-478F03106B69}">
      <dgm:prSet/>
      <dgm:spPr/>
      <dgm:t>
        <a:bodyPr/>
        <a:lstStyle/>
        <a:p>
          <a:r>
            <a:rPr lang="en-GB"/>
            <a:t>What skills do you think they need ?</a:t>
          </a:r>
          <a:endParaRPr lang="en-US"/>
        </a:p>
      </dgm:t>
    </dgm:pt>
    <dgm:pt modelId="{B6FC298A-6E85-4610-AD45-1075B775CFCE}" type="parTrans" cxnId="{90F46CE5-BBD7-42EA-BDAF-898CBBDE6A99}">
      <dgm:prSet/>
      <dgm:spPr/>
      <dgm:t>
        <a:bodyPr/>
        <a:lstStyle/>
        <a:p>
          <a:endParaRPr lang="en-US"/>
        </a:p>
      </dgm:t>
    </dgm:pt>
    <dgm:pt modelId="{3943A1CF-123D-4490-8583-227310B44ADD}" type="sibTrans" cxnId="{90F46CE5-BBD7-42EA-BDAF-898CBBDE6A99}">
      <dgm:prSet/>
      <dgm:spPr/>
      <dgm:t>
        <a:bodyPr/>
        <a:lstStyle/>
        <a:p>
          <a:endParaRPr lang="en-US"/>
        </a:p>
      </dgm:t>
    </dgm:pt>
    <dgm:pt modelId="{17F824B0-2592-4E77-ABF6-E4CBFF774884}">
      <dgm:prSet/>
      <dgm:spPr/>
      <dgm:t>
        <a:bodyPr/>
        <a:lstStyle/>
        <a:p>
          <a:r>
            <a:rPr lang="en-GB" dirty="0"/>
            <a:t>Is it a job that you have considered? </a:t>
          </a:r>
          <a:endParaRPr lang="en-US" dirty="0"/>
        </a:p>
      </dgm:t>
    </dgm:pt>
    <dgm:pt modelId="{77DD10CD-A10F-4A23-8BC5-BD18BBC411C0}" type="parTrans" cxnId="{9F24601F-4F44-43ED-9548-8367B75BC55F}">
      <dgm:prSet/>
      <dgm:spPr/>
      <dgm:t>
        <a:bodyPr/>
        <a:lstStyle/>
        <a:p>
          <a:endParaRPr lang="en-US"/>
        </a:p>
      </dgm:t>
    </dgm:pt>
    <dgm:pt modelId="{A72F01C8-328D-48C7-B299-1092D5338496}" type="sibTrans" cxnId="{9F24601F-4F44-43ED-9548-8367B75BC55F}">
      <dgm:prSet/>
      <dgm:spPr/>
      <dgm:t>
        <a:bodyPr/>
        <a:lstStyle/>
        <a:p>
          <a:endParaRPr lang="en-US"/>
        </a:p>
      </dgm:t>
    </dgm:pt>
    <dgm:pt modelId="{726EF52C-0A4D-4944-B831-8BD409F26F39}" type="pres">
      <dgm:prSet presAssocID="{63575D0E-9813-47C9-B2B9-F9493285F5D5}" presName="root" presStyleCnt="0">
        <dgm:presLayoutVars>
          <dgm:dir/>
          <dgm:resizeHandles val="exact"/>
        </dgm:presLayoutVars>
      </dgm:prSet>
      <dgm:spPr/>
    </dgm:pt>
    <dgm:pt modelId="{0CA74656-D39C-4D0F-94ED-1A82502DBBD5}" type="pres">
      <dgm:prSet presAssocID="{953F1458-4B4D-45A7-99EE-55F091FE60BE}" presName="compNode" presStyleCnt="0"/>
      <dgm:spPr/>
    </dgm:pt>
    <dgm:pt modelId="{5CDED522-0354-4A0E-8973-F3BE8A610E4F}" type="pres">
      <dgm:prSet presAssocID="{953F1458-4B4D-45A7-99EE-55F091FE60BE}" presName="bgRect" presStyleLbl="bgShp" presStyleIdx="0" presStyleCnt="4"/>
      <dgm:spPr>
        <a:ln>
          <a:solidFill>
            <a:schemeClr val="tx1"/>
          </a:solidFill>
        </a:ln>
      </dgm:spPr>
    </dgm:pt>
    <dgm:pt modelId="{3BA5F105-F5CD-4606-A38C-819D5FF72E48}" type="pres">
      <dgm:prSet presAssocID="{953F1458-4B4D-45A7-99EE-55F091FE60B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Eating"/>
        </a:ext>
      </dgm:extLst>
    </dgm:pt>
    <dgm:pt modelId="{405C663C-72A8-437C-B6D1-F25AB2D50F46}" type="pres">
      <dgm:prSet presAssocID="{953F1458-4B4D-45A7-99EE-55F091FE60BE}" presName="spaceRect" presStyleCnt="0"/>
      <dgm:spPr/>
    </dgm:pt>
    <dgm:pt modelId="{4233A6A0-A968-4511-9FA1-C8AFE82C0A01}" type="pres">
      <dgm:prSet presAssocID="{953F1458-4B4D-45A7-99EE-55F091FE60BE}" presName="parTx" presStyleLbl="revTx" presStyleIdx="0" presStyleCnt="4">
        <dgm:presLayoutVars>
          <dgm:chMax val="0"/>
          <dgm:chPref val="0"/>
        </dgm:presLayoutVars>
      </dgm:prSet>
      <dgm:spPr/>
    </dgm:pt>
    <dgm:pt modelId="{17F28ACD-1FE0-4CF4-8F25-693459E2C63E}" type="pres">
      <dgm:prSet presAssocID="{17A26BD7-3056-4197-8BBC-4C018E486265}" presName="sibTrans" presStyleCnt="0"/>
      <dgm:spPr/>
    </dgm:pt>
    <dgm:pt modelId="{F5AB8121-6DC3-4CE4-8141-CEE8C6885D14}" type="pres">
      <dgm:prSet presAssocID="{EF229844-CCD0-40E5-8F36-C31CCFF448A0}" presName="compNode" presStyleCnt="0"/>
      <dgm:spPr/>
    </dgm:pt>
    <dgm:pt modelId="{33B07022-C27A-401E-AC5D-8A6BFC081591}" type="pres">
      <dgm:prSet presAssocID="{EF229844-CCD0-40E5-8F36-C31CCFF448A0}" presName="bgRect" presStyleLbl="bgShp" presStyleIdx="1" presStyleCnt="4"/>
      <dgm:spPr>
        <a:ln>
          <a:solidFill>
            <a:schemeClr val="tx1"/>
          </a:solidFill>
        </a:ln>
      </dgm:spPr>
    </dgm:pt>
    <dgm:pt modelId="{1B92B3B0-BAAF-4706-90AB-C2DC14F4CCF3}" type="pres">
      <dgm:prSet presAssocID="{EF229844-CCD0-40E5-8F36-C31CCFF448A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ffice Worker"/>
        </a:ext>
      </dgm:extLst>
    </dgm:pt>
    <dgm:pt modelId="{7112B5CD-1FD1-49F1-B789-5E46994CDB49}" type="pres">
      <dgm:prSet presAssocID="{EF229844-CCD0-40E5-8F36-C31CCFF448A0}" presName="spaceRect" presStyleCnt="0"/>
      <dgm:spPr/>
    </dgm:pt>
    <dgm:pt modelId="{9EF2A03D-5A92-47EE-9454-6CAB25443D37}" type="pres">
      <dgm:prSet presAssocID="{EF229844-CCD0-40E5-8F36-C31CCFF448A0}" presName="parTx" presStyleLbl="revTx" presStyleIdx="1" presStyleCnt="4">
        <dgm:presLayoutVars>
          <dgm:chMax val="0"/>
          <dgm:chPref val="0"/>
        </dgm:presLayoutVars>
      </dgm:prSet>
      <dgm:spPr/>
    </dgm:pt>
    <dgm:pt modelId="{86B8469B-C45A-4CE1-8506-5C52D65345C0}" type="pres">
      <dgm:prSet presAssocID="{A7BFB6E6-B687-4B22-AB99-8A1AFED87A2D}" presName="sibTrans" presStyleCnt="0"/>
      <dgm:spPr/>
    </dgm:pt>
    <dgm:pt modelId="{4B8266D2-1835-4180-B71B-029B2347C658}" type="pres">
      <dgm:prSet presAssocID="{D6CF8AEC-ED47-4106-B45F-478F03106B69}" presName="compNode" presStyleCnt="0"/>
      <dgm:spPr/>
    </dgm:pt>
    <dgm:pt modelId="{D406B703-98B0-47FD-A4B3-97C71B29883B}" type="pres">
      <dgm:prSet presAssocID="{D6CF8AEC-ED47-4106-B45F-478F03106B69}" presName="bgRect" presStyleLbl="bgShp" presStyleIdx="2" presStyleCnt="4"/>
      <dgm:spPr>
        <a:ln>
          <a:solidFill>
            <a:schemeClr val="tx1"/>
          </a:solidFill>
        </a:ln>
      </dgm:spPr>
    </dgm:pt>
    <dgm:pt modelId="{57FD2637-02CB-44F6-980B-F1EF72CE8E6D}" type="pres">
      <dgm:prSet presAssocID="{D6CF8AEC-ED47-4106-B45F-478F03106B6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A12D433C-8E5C-4B07-9561-4F8EDA34A68A}" type="pres">
      <dgm:prSet presAssocID="{D6CF8AEC-ED47-4106-B45F-478F03106B69}" presName="spaceRect" presStyleCnt="0"/>
      <dgm:spPr/>
    </dgm:pt>
    <dgm:pt modelId="{95A4701F-F674-43E6-942D-4DCAD07B4D90}" type="pres">
      <dgm:prSet presAssocID="{D6CF8AEC-ED47-4106-B45F-478F03106B69}" presName="parTx" presStyleLbl="revTx" presStyleIdx="2" presStyleCnt="4">
        <dgm:presLayoutVars>
          <dgm:chMax val="0"/>
          <dgm:chPref val="0"/>
        </dgm:presLayoutVars>
      </dgm:prSet>
      <dgm:spPr/>
    </dgm:pt>
    <dgm:pt modelId="{19710EA5-5481-4332-B237-5A4D85AACDB9}" type="pres">
      <dgm:prSet presAssocID="{3943A1CF-123D-4490-8583-227310B44ADD}" presName="sibTrans" presStyleCnt="0"/>
      <dgm:spPr/>
    </dgm:pt>
    <dgm:pt modelId="{FF76996B-7C62-47B0-B8B4-FB9EB9E864B4}" type="pres">
      <dgm:prSet presAssocID="{17F824B0-2592-4E77-ABF6-E4CBFF774884}" presName="compNode" presStyleCnt="0"/>
      <dgm:spPr/>
    </dgm:pt>
    <dgm:pt modelId="{02FAF4EF-CDCF-4218-8FBB-485ED4BBC471}" type="pres">
      <dgm:prSet presAssocID="{17F824B0-2592-4E77-ABF6-E4CBFF774884}" presName="bgRect" presStyleLbl="bgShp" presStyleIdx="3" presStyleCnt="4"/>
      <dgm:spPr>
        <a:ln>
          <a:solidFill>
            <a:schemeClr val="tx1"/>
          </a:solidFill>
        </a:ln>
      </dgm:spPr>
    </dgm:pt>
    <dgm:pt modelId="{8C0819BB-D434-4B09-A179-81D7DB043453}" type="pres">
      <dgm:prSet presAssocID="{17F824B0-2592-4E77-ABF6-E4CBFF77488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iefcase"/>
        </a:ext>
      </dgm:extLst>
    </dgm:pt>
    <dgm:pt modelId="{29CC06B1-BDD5-45D3-B305-0292E791D652}" type="pres">
      <dgm:prSet presAssocID="{17F824B0-2592-4E77-ABF6-E4CBFF774884}" presName="spaceRect" presStyleCnt="0"/>
      <dgm:spPr/>
    </dgm:pt>
    <dgm:pt modelId="{0ED2B92B-E0B8-4024-9E1D-8AD83261C2F4}" type="pres">
      <dgm:prSet presAssocID="{17F824B0-2592-4E77-ABF6-E4CBFF774884}" presName="parTx" presStyleLbl="revTx" presStyleIdx="3" presStyleCnt="4">
        <dgm:presLayoutVars>
          <dgm:chMax val="0"/>
          <dgm:chPref val="0"/>
        </dgm:presLayoutVars>
      </dgm:prSet>
      <dgm:spPr/>
    </dgm:pt>
  </dgm:ptLst>
  <dgm:cxnLst>
    <dgm:cxn modelId="{9F24601F-4F44-43ED-9548-8367B75BC55F}" srcId="{63575D0E-9813-47C9-B2B9-F9493285F5D5}" destId="{17F824B0-2592-4E77-ABF6-E4CBFF774884}" srcOrd="3" destOrd="0" parTransId="{77DD10CD-A10F-4A23-8BC5-BD18BBC411C0}" sibTransId="{A72F01C8-328D-48C7-B299-1092D5338496}"/>
    <dgm:cxn modelId="{B193AE23-DD17-4D09-A2EC-AC53C6FD2A39}" type="presOf" srcId="{953F1458-4B4D-45A7-99EE-55F091FE60BE}" destId="{4233A6A0-A968-4511-9FA1-C8AFE82C0A01}" srcOrd="0" destOrd="0" presId="urn:microsoft.com/office/officeart/2018/2/layout/IconVerticalSolidList"/>
    <dgm:cxn modelId="{633E7A32-FC82-4AB4-BFFA-BA60769D1435}" type="presOf" srcId="{EF229844-CCD0-40E5-8F36-C31CCFF448A0}" destId="{9EF2A03D-5A92-47EE-9454-6CAB25443D37}" srcOrd="0" destOrd="0" presId="urn:microsoft.com/office/officeart/2018/2/layout/IconVerticalSolidList"/>
    <dgm:cxn modelId="{5461BB5D-B5FE-4933-A881-F02FEB872362}" srcId="{63575D0E-9813-47C9-B2B9-F9493285F5D5}" destId="{EF229844-CCD0-40E5-8F36-C31CCFF448A0}" srcOrd="1" destOrd="0" parTransId="{A44866F6-46E5-48F0-BFBE-FB41291029CB}" sibTransId="{A7BFB6E6-B687-4B22-AB99-8A1AFED87A2D}"/>
    <dgm:cxn modelId="{0A0C226D-F005-4128-AEA8-0149B32D489D}" type="presOf" srcId="{D6CF8AEC-ED47-4106-B45F-478F03106B69}" destId="{95A4701F-F674-43E6-942D-4DCAD07B4D90}" srcOrd="0" destOrd="0" presId="urn:microsoft.com/office/officeart/2018/2/layout/IconVerticalSolidList"/>
    <dgm:cxn modelId="{A4387690-1585-40A1-A970-50C8034A601F}" type="presOf" srcId="{63575D0E-9813-47C9-B2B9-F9493285F5D5}" destId="{726EF52C-0A4D-4944-B831-8BD409F26F39}" srcOrd="0" destOrd="0" presId="urn:microsoft.com/office/officeart/2018/2/layout/IconVerticalSolidList"/>
    <dgm:cxn modelId="{050F85DA-B59A-49D5-9699-A9FCDC83F290}" srcId="{63575D0E-9813-47C9-B2B9-F9493285F5D5}" destId="{953F1458-4B4D-45A7-99EE-55F091FE60BE}" srcOrd="0" destOrd="0" parTransId="{6C67861D-D4BB-4117-8F6C-816546F9199F}" sibTransId="{17A26BD7-3056-4197-8BBC-4C018E486265}"/>
    <dgm:cxn modelId="{90F46CE5-BBD7-42EA-BDAF-898CBBDE6A99}" srcId="{63575D0E-9813-47C9-B2B9-F9493285F5D5}" destId="{D6CF8AEC-ED47-4106-B45F-478F03106B69}" srcOrd="2" destOrd="0" parTransId="{B6FC298A-6E85-4610-AD45-1075B775CFCE}" sibTransId="{3943A1CF-123D-4490-8583-227310B44ADD}"/>
    <dgm:cxn modelId="{060891F4-F8BB-4B0C-ACF1-79DDAD5E80B9}" type="presOf" srcId="{17F824B0-2592-4E77-ABF6-E4CBFF774884}" destId="{0ED2B92B-E0B8-4024-9E1D-8AD83261C2F4}" srcOrd="0" destOrd="0" presId="urn:microsoft.com/office/officeart/2018/2/layout/IconVerticalSolidList"/>
    <dgm:cxn modelId="{A879462E-5D3E-4EC5-B0C4-D7E21EEEDF3E}" type="presParOf" srcId="{726EF52C-0A4D-4944-B831-8BD409F26F39}" destId="{0CA74656-D39C-4D0F-94ED-1A82502DBBD5}" srcOrd="0" destOrd="0" presId="urn:microsoft.com/office/officeart/2018/2/layout/IconVerticalSolidList"/>
    <dgm:cxn modelId="{9CF6D4B1-FAC7-43D3-AF42-AC21334DA1AF}" type="presParOf" srcId="{0CA74656-D39C-4D0F-94ED-1A82502DBBD5}" destId="{5CDED522-0354-4A0E-8973-F3BE8A610E4F}" srcOrd="0" destOrd="0" presId="urn:microsoft.com/office/officeart/2018/2/layout/IconVerticalSolidList"/>
    <dgm:cxn modelId="{67C02683-4707-4B21-8C6B-F8021A83E733}" type="presParOf" srcId="{0CA74656-D39C-4D0F-94ED-1A82502DBBD5}" destId="{3BA5F105-F5CD-4606-A38C-819D5FF72E48}" srcOrd="1" destOrd="0" presId="urn:microsoft.com/office/officeart/2018/2/layout/IconVerticalSolidList"/>
    <dgm:cxn modelId="{76582391-37F1-46FF-AE10-EE06ED6601E0}" type="presParOf" srcId="{0CA74656-D39C-4D0F-94ED-1A82502DBBD5}" destId="{405C663C-72A8-437C-B6D1-F25AB2D50F46}" srcOrd="2" destOrd="0" presId="urn:microsoft.com/office/officeart/2018/2/layout/IconVerticalSolidList"/>
    <dgm:cxn modelId="{0569BBFB-97C4-4106-90D9-143BDD09C81A}" type="presParOf" srcId="{0CA74656-D39C-4D0F-94ED-1A82502DBBD5}" destId="{4233A6A0-A968-4511-9FA1-C8AFE82C0A01}" srcOrd="3" destOrd="0" presId="urn:microsoft.com/office/officeart/2018/2/layout/IconVerticalSolidList"/>
    <dgm:cxn modelId="{6D0A1B41-C305-4371-803E-E3FB73EDB15F}" type="presParOf" srcId="{726EF52C-0A4D-4944-B831-8BD409F26F39}" destId="{17F28ACD-1FE0-4CF4-8F25-693459E2C63E}" srcOrd="1" destOrd="0" presId="urn:microsoft.com/office/officeart/2018/2/layout/IconVerticalSolidList"/>
    <dgm:cxn modelId="{3850AB78-778C-4F15-97DE-3DBB4E18D26B}" type="presParOf" srcId="{726EF52C-0A4D-4944-B831-8BD409F26F39}" destId="{F5AB8121-6DC3-4CE4-8141-CEE8C6885D14}" srcOrd="2" destOrd="0" presId="urn:microsoft.com/office/officeart/2018/2/layout/IconVerticalSolidList"/>
    <dgm:cxn modelId="{908727CA-866C-47F0-B1E0-1DB8D7CD6A89}" type="presParOf" srcId="{F5AB8121-6DC3-4CE4-8141-CEE8C6885D14}" destId="{33B07022-C27A-401E-AC5D-8A6BFC081591}" srcOrd="0" destOrd="0" presId="urn:microsoft.com/office/officeart/2018/2/layout/IconVerticalSolidList"/>
    <dgm:cxn modelId="{54EC7679-64DC-4A9D-9693-201EBBEDD6E1}" type="presParOf" srcId="{F5AB8121-6DC3-4CE4-8141-CEE8C6885D14}" destId="{1B92B3B0-BAAF-4706-90AB-C2DC14F4CCF3}" srcOrd="1" destOrd="0" presId="urn:microsoft.com/office/officeart/2018/2/layout/IconVerticalSolidList"/>
    <dgm:cxn modelId="{C3E3CB5E-10FD-429A-A97D-4B7AE5F2A2B4}" type="presParOf" srcId="{F5AB8121-6DC3-4CE4-8141-CEE8C6885D14}" destId="{7112B5CD-1FD1-49F1-B789-5E46994CDB49}" srcOrd="2" destOrd="0" presId="urn:microsoft.com/office/officeart/2018/2/layout/IconVerticalSolidList"/>
    <dgm:cxn modelId="{24FD4D11-1170-489D-8295-972C192A70D1}" type="presParOf" srcId="{F5AB8121-6DC3-4CE4-8141-CEE8C6885D14}" destId="{9EF2A03D-5A92-47EE-9454-6CAB25443D37}" srcOrd="3" destOrd="0" presId="urn:microsoft.com/office/officeart/2018/2/layout/IconVerticalSolidList"/>
    <dgm:cxn modelId="{54F28271-1629-417C-B0C1-31B4236C017D}" type="presParOf" srcId="{726EF52C-0A4D-4944-B831-8BD409F26F39}" destId="{86B8469B-C45A-4CE1-8506-5C52D65345C0}" srcOrd="3" destOrd="0" presId="urn:microsoft.com/office/officeart/2018/2/layout/IconVerticalSolidList"/>
    <dgm:cxn modelId="{3D462E73-826B-475C-8C4A-2C298A845CC4}" type="presParOf" srcId="{726EF52C-0A4D-4944-B831-8BD409F26F39}" destId="{4B8266D2-1835-4180-B71B-029B2347C658}" srcOrd="4" destOrd="0" presId="urn:microsoft.com/office/officeart/2018/2/layout/IconVerticalSolidList"/>
    <dgm:cxn modelId="{32FE49F7-BB26-4719-B6E0-79444F6B5F15}" type="presParOf" srcId="{4B8266D2-1835-4180-B71B-029B2347C658}" destId="{D406B703-98B0-47FD-A4B3-97C71B29883B}" srcOrd="0" destOrd="0" presId="urn:microsoft.com/office/officeart/2018/2/layout/IconVerticalSolidList"/>
    <dgm:cxn modelId="{A649D825-D022-4552-B3AF-C6AFF299C9E0}" type="presParOf" srcId="{4B8266D2-1835-4180-B71B-029B2347C658}" destId="{57FD2637-02CB-44F6-980B-F1EF72CE8E6D}" srcOrd="1" destOrd="0" presId="urn:microsoft.com/office/officeart/2018/2/layout/IconVerticalSolidList"/>
    <dgm:cxn modelId="{4ACB6DCF-48B8-4FBE-A71F-8B938F17746D}" type="presParOf" srcId="{4B8266D2-1835-4180-B71B-029B2347C658}" destId="{A12D433C-8E5C-4B07-9561-4F8EDA34A68A}" srcOrd="2" destOrd="0" presId="urn:microsoft.com/office/officeart/2018/2/layout/IconVerticalSolidList"/>
    <dgm:cxn modelId="{8E317551-0C56-4CEA-B836-3368FF5C63A0}" type="presParOf" srcId="{4B8266D2-1835-4180-B71B-029B2347C658}" destId="{95A4701F-F674-43E6-942D-4DCAD07B4D90}" srcOrd="3" destOrd="0" presId="urn:microsoft.com/office/officeart/2018/2/layout/IconVerticalSolidList"/>
    <dgm:cxn modelId="{30F144F0-923E-45C3-A2EF-DB945F4BABBF}" type="presParOf" srcId="{726EF52C-0A4D-4944-B831-8BD409F26F39}" destId="{19710EA5-5481-4332-B237-5A4D85AACDB9}" srcOrd="5" destOrd="0" presId="urn:microsoft.com/office/officeart/2018/2/layout/IconVerticalSolidList"/>
    <dgm:cxn modelId="{F6611576-0046-4789-AF8F-F75D58C87BDB}" type="presParOf" srcId="{726EF52C-0A4D-4944-B831-8BD409F26F39}" destId="{FF76996B-7C62-47B0-B8B4-FB9EB9E864B4}" srcOrd="6" destOrd="0" presId="urn:microsoft.com/office/officeart/2018/2/layout/IconVerticalSolidList"/>
    <dgm:cxn modelId="{E5DACB01-4DC2-4711-9936-E165FD0AD9D9}" type="presParOf" srcId="{FF76996B-7C62-47B0-B8B4-FB9EB9E864B4}" destId="{02FAF4EF-CDCF-4218-8FBB-485ED4BBC471}" srcOrd="0" destOrd="0" presId="urn:microsoft.com/office/officeart/2018/2/layout/IconVerticalSolidList"/>
    <dgm:cxn modelId="{D9455BDE-04BE-4912-ACE7-57CFA7D38377}" type="presParOf" srcId="{FF76996B-7C62-47B0-B8B4-FB9EB9E864B4}" destId="{8C0819BB-D434-4B09-A179-81D7DB043453}" srcOrd="1" destOrd="0" presId="urn:microsoft.com/office/officeart/2018/2/layout/IconVerticalSolidList"/>
    <dgm:cxn modelId="{782B72F8-188C-4B76-A1E6-C9CA2663A03F}" type="presParOf" srcId="{FF76996B-7C62-47B0-B8B4-FB9EB9E864B4}" destId="{29CC06B1-BDD5-45D3-B305-0292E791D652}" srcOrd="2" destOrd="0" presId="urn:microsoft.com/office/officeart/2018/2/layout/IconVerticalSolidList"/>
    <dgm:cxn modelId="{87FC40D0-CF7B-4C46-80BC-2A366F54FBEE}" type="presParOf" srcId="{FF76996B-7C62-47B0-B8B4-FB9EB9E864B4}" destId="{0ED2B92B-E0B8-4024-9E1D-8AD83261C2F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F98879-174F-4AF3-BD26-B8CB809B79EB}" type="doc">
      <dgm:prSet loTypeId="urn:microsoft.com/office/officeart/2016/7/layout/LinearBlockProcessNumbered" loCatId="process" qsTypeId="urn:microsoft.com/office/officeart/2005/8/quickstyle/simple2" qsCatId="simple" csTypeId="urn:microsoft.com/office/officeart/2005/8/colors/accent1_2" csCatId="accent1" phldr="1"/>
      <dgm:spPr/>
      <dgm:t>
        <a:bodyPr/>
        <a:lstStyle/>
        <a:p>
          <a:endParaRPr lang="en-US"/>
        </a:p>
      </dgm:t>
    </dgm:pt>
    <dgm:pt modelId="{6A29907B-7286-4297-B114-D7855871F1CB}">
      <dgm:prSet/>
      <dgm:spPr>
        <a:solidFill>
          <a:srgbClr val="7030A0"/>
        </a:solidFill>
        <a:ln>
          <a:solidFill>
            <a:schemeClr val="tx1"/>
          </a:solidFill>
        </a:ln>
      </dgm:spPr>
      <dgm:t>
        <a:bodyPr/>
        <a:lstStyle/>
        <a:p>
          <a:r>
            <a:rPr lang="en-US" dirty="0"/>
            <a:t>An interest in the science behind food and nutrition</a:t>
          </a:r>
        </a:p>
      </dgm:t>
    </dgm:pt>
    <dgm:pt modelId="{2447A283-EFD2-4C6B-B6F6-58028110D9FE}" type="parTrans" cxnId="{F0CBEE6E-1B73-4672-A3B9-7DDB58565890}">
      <dgm:prSet/>
      <dgm:spPr/>
      <dgm:t>
        <a:bodyPr/>
        <a:lstStyle/>
        <a:p>
          <a:endParaRPr lang="en-US"/>
        </a:p>
      </dgm:t>
    </dgm:pt>
    <dgm:pt modelId="{A1B1D984-BC5B-4434-9D90-27F6C90D3981}" type="sibTrans" cxnId="{F0CBEE6E-1B73-4672-A3B9-7DDB58565890}">
      <dgm:prSet phldrT="01" phldr="0"/>
      <dgm:spPr/>
      <dgm:t>
        <a:bodyPr/>
        <a:lstStyle/>
        <a:p>
          <a:r>
            <a:rPr lang="en-US"/>
            <a:t>01</a:t>
          </a:r>
        </a:p>
      </dgm:t>
    </dgm:pt>
    <dgm:pt modelId="{5C6689F3-754E-43C8-A2FC-95F8F9A43CE6}">
      <dgm:prSet/>
      <dgm:spPr>
        <a:solidFill>
          <a:srgbClr val="7030A0"/>
        </a:solidFill>
      </dgm:spPr>
      <dgm:t>
        <a:bodyPr/>
        <a:lstStyle/>
        <a:p>
          <a:r>
            <a:rPr lang="en-US"/>
            <a:t>Helping others </a:t>
          </a:r>
        </a:p>
      </dgm:t>
    </dgm:pt>
    <dgm:pt modelId="{57004ED4-F81F-4418-8C92-46B6782E241C}" type="parTrans" cxnId="{98874251-51F4-4FED-BD9F-FE56DE62A16B}">
      <dgm:prSet/>
      <dgm:spPr/>
      <dgm:t>
        <a:bodyPr/>
        <a:lstStyle/>
        <a:p>
          <a:endParaRPr lang="en-US"/>
        </a:p>
      </dgm:t>
    </dgm:pt>
    <dgm:pt modelId="{1D7F475D-CC5C-475D-8593-DD9D636DBAC4}" type="sibTrans" cxnId="{98874251-51F4-4FED-BD9F-FE56DE62A16B}">
      <dgm:prSet phldrT="02" phldr="0"/>
      <dgm:spPr/>
      <dgm:t>
        <a:bodyPr/>
        <a:lstStyle/>
        <a:p>
          <a:r>
            <a:rPr lang="en-US"/>
            <a:t>02</a:t>
          </a:r>
        </a:p>
      </dgm:t>
    </dgm:pt>
    <dgm:pt modelId="{8B02CAEB-AAE2-4925-9604-7FBF63F40136}">
      <dgm:prSet/>
      <dgm:spPr>
        <a:solidFill>
          <a:srgbClr val="7030A0"/>
        </a:solidFill>
      </dgm:spPr>
      <dgm:t>
        <a:bodyPr/>
        <a:lstStyle/>
        <a:p>
          <a:r>
            <a:rPr lang="en-US" dirty="0"/>
            <a:t>Helping to prevent and treat disease through diet</a:t>
          </a:r>
        </a:p>
      </dgm:t>
    </dgm:pt>
    <dgm:pt modelId="{F7414898-4FA8-4DBE-8266-D3ADC883C335}" type="parTrans" cxnId="{344302FA-5E93-4271-929C-892B70704BBC}">
      <dgm:prSet/>
      <dgm:spPr/>
      <dgm:t>
        <a:bodyPr/>
        <a:lstStyle/>
        <a:p>
          <a:endParaRPr lang="en-US"/>
        </a:p>
      </dgm:t>
    </dgm:pt>
    <dgm:pt modelId="{1C769505-4836-48A4-88D5-009D9D2FCA07}" type="sibTrans" cxnId="{344302FA-5E93-4271-929C-892B70704BBC}">
      <dgm:prSet phldrT="03" phldr="0"/>
      <dgm:spPr/>
      <dgm:t>
        <a:bodyPr/>
        <a:lstStyle/>
        <a:p>
          <a:r>
            <a:rPr lang="en-US"/>
            <a:t>03</a:t>
          </a:r>
        </a:p>
      </dgm:t>
    </dgm:pt>
    <dgm:pt modelId="{F774E561-2DE0-4626-A350-5CD09896AA4D}" type="pres">
      <dgm:prSet presAssocID="{BEF98879-174F-4AF3-BD26-B8CB809B79EB}" presName="Name0" presStyleCnt="0">
        <dgm:presLayoutVars>
          <dgm:animLvl val="lvl"/>
          <dgm:resizeHandles val="exact"/>
        </dgm:presLayoutVars>
      </dgm:prSet>
      <dgm:spPr/>
    </dgm:pt>
    <dgm:pt modelId="{CADB5870-997E-425C-B21B-AD903F7735B7}" type="pres">
      <dgm:prSet presAssocID="{6A29907B-7286-4297-B114-D7855871F1CB}" presName="compositeNode" presStyleCnt="0">
        <dgm:presLayoutVars>
          <dgm:bulletEnabled val="1"/>
        </dgm:presLayoutVars>
      </dgm:prSet>
      <dgm:spPr/>
    </dgm:pt>
    <dgm:pt modelId="{6E36A339-EC20-407D-A169-F420B2F42CDB}" type="pres">
      <dgm:prSet presAssocID="{6A29907B-7286-4297-B114-D7855871F1CB}" presName="bgRect" presStyleLbl="alignNode1" presStyleIdx="0" presStyleCnt="3" custScaleX="81570" custScaleY="96716"/>
      <dgm:spPr/>
    </dgm:pt>
    <dgm:pt modelId="{816ED363-047B-41A8-81C8-7CAAB67F86CC}" type="pres">
      <dgm:prSet presAssocID="{A1B1D984-BC5B-4434-9D90-27F6C90D3981}" presName="sibTransNodeRect" presStyleLbl="alignNode1" presStyleIdx="0" presStyleCnt="3">
        <dgm:presLayoutVars>
          <dgm:chMax val="0"/>
          <dgm:bulletEnabled val="1"/>
        </dgm:presLayoutVars>
      </dgm:prSet>
      <dgm:spPr/>
    </dgm:pt>
    <dgm:pt modelId="{C9FFD645-9E10-4987-B418-498E2B32D1AB}" type="pres">
      <dgm:prSet presAssocID="{6A29907B-7286-4297-B114-D7855871F1CB}" presName="nodeRect" presStyleLbl="alignNode1" presStyleIdx="0" presStyleCnt="3">
        <dgm:presLayoutVars>
          <dgm:bulletEnabled val="1"/>
        </dgm:presLayoutVars>
      </dgm:prSet>
      <dgm:spPr/>
    </dgm:pt>
    <dgm:pt modelId="{ECB6395A-CBDF-4A9A-8244-8222898D69BD}" type="pres">
      <dgm:prSet presAssocID="{A1B1D984-BC5B-4434-9D90-27F6C90D3981}" presName="sibTrans" presStyleCnt="0"/>
      <dgm:spPr/>
    </dgm:pt>
    <dgm:pt modelId="{A3F5D55D-7A9D-4936-9F5A-F9F60743B3E9}" type="pres">
      <dgm:prSet presAssocID="{5C6689F3-754E-43C8-A2FC-95F8F9A43CE6}" presName="compositeNode" presStyleCnt="0">
        <dgm:presLayoutVars>
          <dgm:bulletEnabled val="1"/>
        </dgm:presLayoutVars>
      </dgm:prSet>
      <dgm:spPr/>
    </dgm:pt>
    <dgm:pt modelId="{55F89AD6-5592-47A8-AE26-E09659EE01BC}" type="pres">
      <dgm:prSet presAssocID="{5C6689F3-754E-43C8-A2FC-95F8F9A43CE6}" presName="bgRect" presStyleLbl="alignNode1" presStyleIdx="1" presStyleCnt="3" custScaleX="97295" custScaleY="99348"/>
      <dgm:spPr/>
    </dgm:pt>
    <dgm:pt modelId="{085E5AE3-3CFA-4B77-B376-00BB3401138E}" type="pres">
      <dgm:prSet presAssocID="{1D7F475D-CC5C-475D-8593-DD9D636DBAC4}" presName="sibTransNodeRect" presStyleLbl="alignNode1" presStyleIdx="1" presStyleCnt="3">
        <dgm:presLayoutVars>
          <dgm:chMax val="0"/>
          <dgm:bulletEnabled val="1"/>
        </dgm:presLayoutVars>
      </dgm:prSet>
      <dgm:spPr/>
    </dgm:pt>
    <dgm:pt modelId="{231F7FD8-CF2E-49A3-9C40-D26357A7B179}" type="pres">
      <dgm:prSet presAssocID="{5C6689F3-754E-43C8-A2FC-95F8F9A43CE6}" presName="nodeRect" presStyleLbl="alignNode1" presStyleIdx="1" presStyleCnt="3">
        <dgm:presLayoutVars>
          <dgm:bulletEnabled val="1"/>
        </dgm:presLayoutVars>
      </dgm:prSet>
      <dgm:spPr/>
    </dgm:pt>
    <dgm:pt modelId="{3D56A647-D64E-43AC-B17C-A35142EEB8A2}" type="pres">
      <dgm:prSet presAssocID="{1D7F475D-CC5C-475D-8593-DD9D636DBAC4}" presName="sibTrans" presStyleCnt="0"/>
      <dgm:spPr/>
    </dgm:pt>
    <dgm:pt modelId="{7EAD0C86-C897-4927-BC36-32886CCA5830}" type="pres">
      <dgm:prSet presAssocID="{8B02CAEB-AAE2-4925-9604-7FBF63F40136}" presName="compositeNode" presStyleCnt="0">
        <dgm:presLayoutVars>
          <dgm:bulletEnabled val="1"/>
        </dgm:presLayoutVars>
      </dgm:prSet>
      <dgm:spPr/>
    </dgm:pt>
    <dgm:pt modelId="{8C122623-C6F9-4A81-8BAD-73ED670F1A06}" type="pres">
      <dgm:prSet presAssocID="{8B02CAEB-AAE2-4925-9604-7FBF63F40136}" presName="bgRect" presStyleLbl="alignNode1" presStyleIdx="2" presStyleCnt="3"/>
      <dgm:spPr/>
    </dgm:pt>
    <dgm:pt modelId="{B1DE72B4-DDC2-4BEE-AAE0-1E7B7259A1B9}" type="pres">
      <dgm:prSet presAssocID="{1C769505-4836-48A4-88D5-009D9D2FCA07}" presName="sibTransNodeRect" presStyleLbl="alignNode1" presStyleIdx="2" presStyleCnt="3">
        <dgm:presLayoutVars>
          <dgm:chMax val="0"/>
          <dgm:bulletEnabled val="1"/>
        </dgm:presLayoutVars>
      </dgm:prSet>
      <dgm:spPr/>
    </dgm:pt>
    <dgm:pt modelId="{3840DAF2-63D9-4EEC-AF0A-2BDA1BDDA6A5}" type="pres">
      <dgm:prSet presAssocID="{8B02CAEB-AAE2-4925-9604-7FBF63F40136}" presName="nodeRect" presStyleLbl="alignNode1" presStyleIdx="2" presStyleCnt="3">
        <dgm:presLayoutVars>
          <dgm:bulletEnabled val="1"/>
        </dgm:presLayoutVars>
      </dgm:prSet>
      <dgm:spPr/>
    </dgm:pt>
  </dgm:ptLst>
  <dgm:cxnLst>
    <dgm:cxn modelId="{A70D4600-EA6E-4E49-BE19-63B10CE40EC4}" type="presOf" srcId="{6A29907B-7286-4297-B114-D7855871F1CB}" destId="{6E36A339-EC20-407D-A169-F420B2F42CDB}" srcOrd="0" destOrd="0" presId="urn:microsoft.com/office/officeart/2016/7/layout/LinearBlockProcessNumbered"/>
    <dgm:cxn modelId="{BA9F7204-FFFA-447E-A7E1-CA2FDCE1C01E}" type="presOf" srcId="{A1B1D984-BC5B-4434-9D90-27F6C90D3981}" destId="{816ED363-047B-41A8-81C8-7CAAB67F86CC}" srcOrd="0" destOrd="0" presId="urn:microsoft.com/office/officeart/2016/7/layout/LinearBlockProcessNumbered"/>
    <dgm:cxn modelId="{70AE876D-6F16-41B1-A550-77960E0ED6DC}" type="presOf" srcId="{5C6689F3-754E-43C8-A2FC-95F8F9A43CE6}" destId="{231F7FD8-CF2E-49A3-9C40-D26357A7B179}" srcOrd="1" destOrd="0" presId="urn:microsoft.com/office/officeart/2016/7/layout/LinearBlockProcessNumbered"/>
    <dgm:cxn modelId="{F0CBEE6E-1B73-4672-A3B9-7DDB58565890}" srcId="{BEF98879-174F-4AF3-BD26-B8CB809B79EB}" destId="{6A29907B-7286-4297-B114-D7855871F1CB}" srcOrd="0" destOrd="0" parTransId="{2447A283-EFD2-4C6B-B6F6-58028110D9FE}" sibTransId="{A1B1D984-BC5B-4434-9D90-27F6C90D3981}"/>
    <dgm:cxn modelId="{98874251-51F4-4FED-BD9F-FE56DE62A16B}" srcId="{BEF98879-174F-4AF3-BD26-B8CB809B79EB}" destId="{5C6689F3-754E-43C8-A2FC-95F8F9A43CE6}" srcOrd="1" destOrd="0" parTransId="{57004ED4-F81F-4418-8C92-46B6782E241C}" sibTransId="{1D7F475D-CC5C-475D-8593-DD9D636DBAC4}"/>
    <dgm:cxn modelId="{44B25393-31A4-4E99-A3A6-5896BBEA280C}" type="presOf" srcId="{BEF98879-174F-4AF3-BD26-B8CB809B79EB}" destId="{F774E561-2DE0-4626-A350-5CD09896AA4D}" srcOrd="0" destOrd="0" presId="urn:microsoft.com/office/officeart/2016/7/layout/LinearBlockProcessNumbered"/>
    <dgm:cxn modelId="{F41EED97-71FD-4D4E-A6BB-9D62041CA2A4}" type="presOf" srcId="{5C6689F3-754E-43C8-A2FC-95F8F9A43CE6}" destId="{55F89AD6-5592-47A8-AE26-E09659EE01BC}" srcOrd="0" destOrd="0" presId="urn:microsoft.com/office/officeart/2016/7/layout/LinearBlockProcessNumbered"/>
    <dgm:cxn modelId="{898246AD-D0DD-4C32-990A-58E0D3445B0E}" type="presOf" srcId="{1C769505-4836-48A4-88D5-009D9D2FCA07}" destId="{B1DE72B4-DDC2-4BEE-AAE0-1E7B7259A1B9}" srcOrd="0" destOrd="0" presId="urn:microsoft.com/office/officeart/2016/7/layout/LinearBlockProcessNumbered"/>
    <dgm:cxn modelId="{4F1149B1-BEF4-452E-9693-62EE7B04A0B0}" type="presOf" srcId="{8B02CAEB-AAE2-4925-9604-7FBF63F40136}" destId="{8C122623-C6F9-4A81-8BAD-73ED670F1A06}" srcOrd="0" destOrd="0" presId="urn:microsoft.com/office/officeart/2016/7/layout/LinearBlockProcessNumbered"/>
    <dgm:cxn modelId="{89F99FD8-616C-4CD3-A53C-6A6A38DE7F74}" type="presOf" srcId="{6A29907B-7286-4297-B114-D7855871F1CB}" destId="{C9FFD645-9E10-4987-B418-498E2B32D1AB}" srcOrd="1" destOrd="0" presId="urn:microsoft.com/office/officeart/2016/7/layout/LinearBlockProcessNumbered"/>
    <dgm:cxn modelId="{8430EBE6-B06A-4180-9811-DF7B9D2F6FF8}" type="presOf" srcId="{8B02CAEB-AAE2-4925-9604-7FBF63F40136}" destId="{3840DAF2-63D9-4EEC-AF0A-2BDA1BDDA6A5}" srcOrd="1" destOrd="0" presId="urn:microsoft.com/office/officeart/2016/7/layout/LinearBlockProcessNumbered"/>
    <dgm:cxn modelId="{EDF968E9-8C9A-40FB-93F1-4A8FBBA57C76}" type="presOf" srcId="{1D7F475D-CC5C-475D-8593-DD9D636DBAC4}" destId="{085E5AE3-3CFA-4B77-B376-00BB3401138E}" srcOrd="0" destOrd="0" presId="urn:microsoft.com/office/officeart/2016/7/layout/LinearBlockProcessNumbered"/>
    <dgm:cxn modelId="{344302FA-5E93-4271-929C-892B70704BBC}" srcId="{BEF98879-174F-4AF3-BD26-B8CB809B79EB}" destId="{8B02CAEB-AAE2-4925-9604-7FBF63F40136}" srcOrd="2" destOrd="0" parTransId="{F7414898-4FA8-4DBE-8266-D3ADC883C335}" sibTransId="{1C769505-4836-48A4-88D5-009D9D2FCA07}"/>
    <dgm:cxn modelId="{62C48986-7FB8-4DEB-8257-5BA2C7ECFFD5}" type="presParOf" srcId="{F774E561-2DE0-4626-A350-5CD09896AA4D}" destId="{CADB5870-997E-425C-B21B-AD903F7735B7}" srcOrd="0" destOrd="0" presId="urn:microsoft.com/office/officeart/2016/7/layout/LinearBlockProcessNumbered"/>
    <dgm:cxn modelId="{74B0213E-EDCF-4E39-8BE0-5874FD6EE52A}" type="presParOf" srcId="{CADB5870-997E-425C-B21B-AD903F7735B7}" destId="{6E36A339-EC20-407D-A169-F420B2F42CDB}" srcOrd="0" destOrd="0" presId="urn:microsoft.com/office/officeart/2016/7/layout/LinearBlockProcessNumbered"/>
    <dgm:cxn modelId="{4B9E19A2-AF22-4A59-989A-B5C29EF38934}" type="presParOf" srcId="{CADB5870-997E-425C-B21B-AD903F7735B7}" destId="{816ED363-047B-41A8-81C8-7CAAB67F86CC}" srcOrd="1" destOrd="0" presId="urn:microsoft.com/office/officeart/2016/7/layout/LinearBlockProcessNumbered"/>
    <dgm:cxn modelId="{C676724E-E0BA-40A7-892C-B95CD2D10673}" type="presParOf" srcId="{CADB5870-997E-425C-B21B-AD903F7735B7}" destId="{C9FFD645-9E10-4987-B418-498E2B32D1AB}" srcOrd="2" destOrd="0" presId="urn:microsoft.com/office/officeart/2016/7/layout/LinearBlockProcessNumbered"/>
    <dgm:cxn modelId="{48B4A0F4-5EF0-4CF1-A4DD-EDFB4FE1B620}" type="presParOf" srcId="{F774E561-2DE0-4626-A350-5CD09896AA4D}" destId="{ECB6395A-CBDF-4A9A-8244-8222898D69BD}" srcOrd="1" destOrd="0" presId="urn:microsoft.com/office/officeart/2016/7/layout/LinearBlockProcessNumbered"/>
    <dgm:cxn modelId="{D74558B2-B2BE-4009-8C9C-7E01249C0BC0}" type="presParOf" srcId="{F774E561-2DE0-4626-A350-5CD09896AA4D}" destId="{A3F5D55D-7A9D-4936-9F5A-F9F60743B3E9}" srcOrd="2" destOrd="0" presId="urn:microsoft.com/office/officeart/2016/7/layout/LinearBlockProcessNumbered"/>
    <dgm:cxn modelId="{48CDFC08-C2D1-4E45-B262-6CDE1497A9B5}" type="presParOf" srcId="{A3F5D55D-7A9D-4936-9F5A-F9F60743B3E9}" destId="{55F89AD6-5592-47A8-AE26-E09659EE01BC}" srcOrd="0" destOrd="0" presId="urn:microsoft.com/office/officeart/2016/7/layout/LinearBlockProcessNumbered"/>
    <dgm:cxn modelId="{9232EC21-D105-4312-9CCF-02C58AE22C38}" type="presParOf" srcId="{A3F5D55D-7A9D-4936-9F5A-F9F60743B3E9}" destId="{085E5AE3-3CFA-4B77-B376-00BB3401138E}" srcOrd="1" destOrd="0" presId="urn:microsoft.com/office/officeart/2016/7/layout/LinearBlockProcessNumbered"/>
    <dgm:cxn modelId="{D0ACCB77-8F49-4D3C-9A92-35DFAE01DCBF}" type="presParOf" srcId="{A3F5D55D-7A9D-4936-9F5A-F9F60743B3E9}" destId="{231F7FD8-CF2E-49A3-9C40-D26357A7B179}" srcOrd="2" destOrd="0" presId="urn:microsoft.com/office/officeart/2016/7/layout/LinearBlockProcessNumbered"/>
    <dgm:cxn modelId="{BA3321E6-5DB9-4188-8D59-A93BAB60DE7E}" type="presParOf" srcId="{F774E561-2DE0-4626-A350-5CD09896AA4D}" destId="{3D56A647-D64E-43AC-B17C-A35142EEB8A2}" srcOrd="3" destOrd="0" presId="urn:microsoft.com/office/officeart/2016/7/layout/LinearBlockProcessNumbered"/>
    <dgm:cxn modelId="{76541F7E-4CC1-4F24-B90D-EF735A875388}" type="presParOf" srcId="{F774E561-2DE0-4626-A350-5CD09896AA4D}" destId="{7EAD0C86-C897-4927-BC36-32886CCA5830}" srcOrd="4" destOrd="0" presId="urn:microsoft.com/office/officeart/2016/7/layout/LinearBlockProcessNumbered"/>
    <dgm:cxn modelId="{5D83B7DE-2EF2-4ADF-8653-7EAD121FFB45}" type="presParOf" srcId="{7EAD0C86-C897-4927-BC36-32886CCA5830}" destId="{8C122623-C6F9-4A81-8BAD-73ED670F1A06}" srcOrd="0" destOrd="0" presId="urn:microsoft.com/office/officeart/2016/7/layout/LinearBlockProcessNumbered"/>
    <dgm:cxn modelId="{01E0189E-FEF7-4CEE-9E57-5431DAF0CC3C}" type="presParOf" srcId="{7EAD0C86-C897-4927-BC36-32886CCA5830}" destId="{B1DE72B4-DDC2-4BEE-AAE0-1E7B7259A1B9}" srcOrd="1" destOrd="0" presId="urn:microsoft.com/office/officeart/2016/7/layout/LinearBlockProcessNumbered"/>
    <dgm:cxn modelId="{1BBC847C-DE88-4FC6-BC71-FCC7F5C6E071}" type="presParOf" srcId="{7EAD0C86-C897-4927-BC36-32886CCA5830}" destId="{3840DAF2-63D9-4EEC-AF0A-2BDA1BDDA6A5}"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533EC1-8338-46B6-B4F1-9FBC4DA9E40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69EFA8C4-E658-4965-8811-299084299AD0}">
      <dgm:prSet/>
      <dgm:spPr/>
      <dgm:t>
        <a:bodyPr/>
        <a:lstStyle/>
        <a:p>
          <a:r>
            <a:rPr lang="en-GB"/>
            <a:t>Look at some  recipes or examples of meals e.g. a recipe or e.g. McDonalds meal</a:t>
          </a:r>
          <a:endParaRPr lang="en-US"/>
        </a:p>
      </dgm:t>
    </dgm:pt>
    <dgm:pt modelId="{8D8E34CE-5A4C-434D-84B4-FB1F93B8E122}" type="parTrans" cxnId="{DC85C201-EA10-4D07-A9B2-2EECF2FCB6C1}">
      <dgm:prSet/>
      <dgm:spPr/>
      <dgm:t>
        <a:bodyPr/>
        <a:lstStyle/>
        <a:p>
          <a:endParaRPr lang="en-US"/>
        </a:p>
      </dgm:t>
    </dgm:pt>
    <dgm:pt modelId="{5C2D6A20-BB98-4948-8173-A98B7C4F86B5}" type="sibTrans" cxnId="{DC85C201-EA10-4D07-A9B2-2EECF2FCB6C1}">
      <dgm:prSet/>
      <dgm:spPr/>
      <dgm:t>
        <a:bodyPr/>
        <a:lstStyle/>
        <a:p>
          <a:endParaRPr lang="en-US"/>
        </a:p>
      </dgm:t>
    </dgm:pt>
    <dgm:pt modelId="{15DB591E-24DD-4503-B14B-FD0F3CC3D7F6}">
      <dgm:prSet/>
      <dgm:spPr/>
      <dgm:t>
        <a:bodyPr/>
        <a:lstStyle/>
        <a:p>
          <a:r>
            <a:rPr lang="en-GB" dirty="0"/>
            <a:t>Can you create a traffic light label for this meal – is it high in Fat/Sat Fat/Sugar or Salt?</a:t>
          </a:r>
          <a:endParaRPr lang="en-US" dirty="0"/>
        </a:p>
      </dgm:t>
    </dgm:pt>
    <dgm:pt modelId="{591B18AA-2FD8-4E8F-A292-C300735C4042}" type="parTrans" cxnId="{80EB54BA-7ECB-4117-85F0-BA24C568EAD6}">
      <dgm:prSet/>
      <dgm:spPr/>
      <dgm:t>
        <a:bodyPr/>
        <a:lstStyle/>
        <a:p>
          <a:endParaRPr lang="en-US"/>
        </a:p>
      </dgm:t>
    </dgm:pt>
    <dgm:pt modelId="{EA384E67-502C-4DCF-9E3A-90A041B70341}" type="sibTrans" cxnId="{80EB54BA-7ECB-4117-85F0-BA24C568EAD6}">
      <dgm:prSet/>
      <dgm:spPr/>
      <dgm:t>
        <a:bodyPr/>
        <a:lstStyle/>
        <a:p>
          <a:endParaRPr lang="en-US"/>
        </a:p>
      </dgm:t>
    </dgm:pt>
    <dgm:pt modelId="{400C4FE3-C20C-4670-8FAB-8F13D318DFD0}">
      <dgm:prSet/>
      <dgm:spPr/>
      <dgm:t>
        <a:bodyPr/>
        <a:lstStyle/>
        <a:p>
          <a:r>
            <a:rPr lang="en-GB" dirty="0"/>
            <a:t>Why does it matter if foods are high in Fat/Sat Fat/Sugar or Salt?</a:t>
          </a:r>
          <a:endParaRPr lang="en-US" dirty="0"/>
        </a:p>
      </dgm:t>
    </dgm:pt>
    <dgm:pt modelId="{701A1AD5-C888-4095-AACC-6092774BDC90}" type="parTrans" cxnId="{5115371B-9C34-47C0-A66C-CDA6A36E8782}">
      <dgm:prSet/>
      <dgm:spPr/>
      <dgm:t>
        <a:bodyPr/>
        <a:lstStyle/>
        <a:p>
          <a:endParaRPr lang="en-US"/>
        </a:p>
      </dgm:t>
    </dgm:pt>
    <dgm:pt modelId="{DB01FB08-F521-4B4E-97AE-9A2CC5D2306C}" type="sibTrans" cxnId="{5115371B-9C34-47C0-A66C-CDA6A36E8782}">
      <dgm:prSet/>
      <dgm:spPr/>
      <dgm:t>
        <a:bodyPr/>
        <a:lstStyle/>
        <a:p>
          <a:endParaRPr lang="en-US"/>
        </a:p>
      </dgm:t>
    </dgm:pt>
    <dgm:pt modelId="{A56CC3DB-D772-42E7-B762-EE0E91F739A9}">
      <dgm:prSet/>
      <dgm:spPr/>
      <dgm:t>
        <a:bodyPr/>
        <a:lstStyle/>
        <a:p>
          <a:r>
            <a:rPr lang="en-GB"/>
            <a:t>What are the risks to health/what health conditions might it contribute to?</a:t>
          </a:r>
          <a:endParaRPr lang="en-US"/>
        </a:p>
      </dgm:t>
    </dgm:pt>
    <dgm:pt modelId="{EEE0F6B3-482F-4083-85FA-65D94A294560}" type="parTrans" cxnId="{C266C5CC-95B9-48AE-B8E8-CAD2355EE0E9}">
      <dgm:prSet/>
      <dgm:spPr/>
      <dgm:t>
        <a:bodyPr/>
        <a:lstStyle/>
        <a:p>
          <a:endParaRPr lang="en-US"/>
        </a:p>
      </dgm:t>
    </dgm:pt>
    <dgm:pt modelId="{D0F28D50-6E2D-43EF-BEA1-7EBCF80A6129}" type="sibTrans" cxnId="{C266C5CC-95B9-48AE-B8E8-CAD2355EE0E9}">
      <dgm:prSet/>
      <dgm:spPr/>
      <dgm:t>
        <a:bodyPr/>
        <a:lstStyle/>
        <a:p>
          <a:endParaRPr lang="en-US"/>
        </a:p>
      </dgm:t>
    </dgm:pt>
    <dgm:pt modelId="{914B8A8F-8FC5-4815-B04E-3F9A677FCE59}">
      <dgm:prSet/>
      <dgm:spPr/>
      <dgm:t>
        <a:bodyPr/>
        <a:lstStyle/>
        <a:p>
          <a:r>
            <a:rPr lang="en-GB"/>
            <a:t>What adaptations could you make to this recipe or meal to make it healthier – think about ingredients, portion sizes, healthy swaps</a:t>
          </a:r>
          <a:endParaRPr lang="en-US"/>
        </a:p>
      </dgm:t>
    </dgm:pt>
    <dgm:pt modelId="{B33A10BC-2B53-408B-8B63-3DB9479A52A4}" type="parTrans" cxnId="{E9FCB6E2-7BB6-43BA-898B-5E6C42FEF7A8}">
      <dgm:prSet/>
      <dgm:spPr/>
      <dgm:t>
        <a:bodyPr/>
        <a:lstStyle/>
        <a:p>
          <a:endParaRPr lang="en-US"/>
        </a:p>
      </dgm:t>
    </dgm:pt>
    <dgm:pt modelId="{11D66ECB-ACBD-4EBE-A0F8-9A3F52866F76}" type="sibTrans" cxnId="{E9FCB6E2-7BB6-43BA-898B-5E6C42FEF7A8}">
      <dgm:prSet/>
      <dgm:spPr/>
      <dgm:t>
        <a:bodyPr/>
        <a:lstStyle/>
        <a:p>
          <a:endParaRPr lang="en-US"/>
        </a:p>
      </dgm:t>
    </dgm:pt>
    <dgm:pt modelId="{1EC5D0D3-659D-42C7-B46B-0922FDBBE793}">
      <dgm:prSet/>
      <dgm:spPr/>
      <dgm:t>
        <a:bodyPr/>
        <a:lstStyle/>
        <a:p>
          <a:r>
            <a:rPr lang="en-GB"/>
            <a:t>What type of patients may this information be useful for?</a:t>
          </a:r>
          <a:endParaRPr lang="en-US"/>
        </a:p>
      </dgm:t>
    </dgm:pt>
    <dgm:pt modelId="{63141524-7C14-4EC2-B709-066E2421F113}" type="parTrans" cxnId="{A9EBCDB3-CC57-427A-A0CD-4561FE36D132}">
      <dgm:prSet/>
      <dgm:spPr/>
      <dgm:t>
        <a:bodyPr/>
        <a:lstStyle/>
        <a:p>
          <a:endParaRPr lang="en-US"/>
        </a:p>
      </dgm:t>
    </dgm:pt>
    <dgm:pt modelId="{3360BAD0-929E-478A-9E09-31B2E7AB37DD}" type="sibTrans" cxnId="{A9EBCDB3-CC57-427A-A0CD-4561FE36D132}">
      <dgm:prSet/>
      <dgm:spPr/>
      <dgm:t>
        <a:bodyPr/>
        <a:lstStyle/>
        <a:p>
          <a:endParaRPr lang="en-US"/>
        </a:p>
      </dgm:t>
    </dgm:pt>
    <dgm:pt modelId="{2CF156F8-6016-4621-8115-C87EA810206F}" type="pres">
      <dgm:prSet presAssocID="{35533EC1-8338-46B6-B4F1-9FBC4DA9E404}" presName="root" presStyleCnt="0">
        <dgm:presLayoutVars>
          <dgm:dir/>
          <dgm:resizeHandles val="exact"/>
        </dgm:presLayoutVars>
      </dgm:prSet>
      <dgm:spPr/>
    </dgm:pt>
    <dgm:pt modelId="{D9E5AD90-13E2-48C5-B969-E04B04781554}" type="pres">
      <dgm:prSet presAssocID="{69EFA8C4-E658-4965-8811-299084299AD0}" presName="compNode" presStyleCnt="0"/>
      <dgm:spPr/>
    </dgm:pt>
    <dgm:pt modelId="{6B37FB43-099B-4D01-876C-F228548BB80A}" type="pres">
      <dgm:prSet presAssocID="{69EFA8C4-E658-4965-8811-299084299AD0}" presName="bgRect" presStyleLbl="bgShp" presStyleIdx="0" presStyleCnt="6"/>
      <dgm:spPr/>
    </dgm:pt>
    <dgm:pt modelId="{7A556910-C377-44F0-AFEB-E8CE98318750}" type="pres">
      <dgm:prSet presAssocID="{69EFA8C4-E658-4965-8811-299084299AD0}"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ork and knife"/>
        </a:ext>
      </dgm:extLst>
    </dgm:pt>
    <dgm:pt modelId="{2315A7E9-EC2B-4947-A2E2-5118AA37570D}" type="pres">
      <dgm:prSet presAssocID="{69EFA8C4-E658-4965-8811-299084299AD0}" presName="spaceRect" presStyleCnt="0"/>
      <dgm:spPr/>
    </dgm:pt>
    <dgm:pt modelId="{F770EEF8-ED82-42EA-A5BC-E2F86D11117D}" type="pres">
      <dgm:prSet presAssocID="{69EFA8C4-E658-4965-8811-299084299AD0}" presName="parTx" presStyleLbl="revTx" presStyleIdx="0" presStyleCnt="6">
        <dgm:presLayoutVars>
          <dgm:chMax val="0"/>
          <dgm:chPref val="0"/>
        </dgm:presLayoutVars>
      </dgm:prSet>
      <dgm:spPr/>
    </dgm:pt>
    <dgm:pt modelId="{1C790F6E-A897-4A1A-9824-6949D7EBAE1B}" type="pres">
      <dgm:prSet presAssocID="{5C2D6A20-BB98-4948-8173-A98B7C4F86B5}" presName="sibTrans" presStyleCnt="0"/>
      <dgm:spPr/>
    </dgm:pt>
    <dgm:pt modelId="{990C9250-F5D0-4DEF-89E2-18401EB18A65}" type="pres">
      <dgm:prSet presAssocID="{15DB591E-24DD-4503-B14B-FD0F3CC3D7F6}" presName="compNode" presStyleCnt="0"/>
      <dgm:spPr/>
    </dgm:pt>
    <dgm:pt modelId="{089FDE53-41B8-45C5-BC6C-7827B33631D5}" type="pres">
      <dgm:prSet presAssocID="{15DB591E-24DD-4503-B14B-FD0F3CC3D7F6}" presName="bgRect" presStyleLbl="bgShp" presStyleIdx="1" presStyleCnt="6"/>
      <dgm:spPr/>
    </dgm:pt>
    <dgm:pt modelId="{FBE00A9B-E0AF-42ED-83CA-D8B73E36511F}" type="pres">
      <dgm:prSet presAssocID="{15DB591E-24DD-4503-B14B-FD0F3CC3D7F6}"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nut"/>
        </a:ext>
      </dgm:extLst>
    </dgm:pt>
    <dgm:pt modelId="{E1D98571-0281-459A-BF70-885A58C5E282}" type="pres">
      <dgm:prSet presAssocID="{15DB591E-24DD-4503-B14B-FD0F3CC3D7F6}" presName="spaceRect" presStyleCnt="0"/>
      <dgm:spPr/>
    </dgm:pt>
    <dgm:pt modelId="{BCB127C0-B818-423A-A6B4-F23BA6D3EA4F}" type="pres">
      <dgm:prSet presAssocID="{15DB591E-24DD-4503-B14B-FD0F3CC3D7F6}" presName="parTx" presStyleLbl="revTx" presStyleIdx="1" presStyleCnt="6">
        <dgm:presLayoutVars>
          <dgm:chMax val="0"/>
          <dgm:chPref val="0"/>
        </dgm:presLayoutVars>
      </dgm:prSet>
      <dgm:spPr/>
    </dgm:pt>
    <dgm:pt modelId="{3416FC8D-050F-4235-A7F0-F3348022A3B9}" type="pres">
      <dgm:prSet presAssocID="{EA384E67-502C-4DCF-9E3A-90A041B70341}" presName="sibTrans" presStyleCnt="0"/>
      <dgm:spPr/>
    </dgm:pt>
    <dgm:pt modelId="{4569E802-48CB-4401-8F09-F1AA081D65D8}" type="pres">
      <dgm:prSet presAssocID="{400C4FE3-C20C-4670-8FAB-8F13D318DFD0}" presName="compNode" presStyleCnt="0"/>
      <dgm:spPr/>
    </dgm:pt>
    <dgm:pt modelId="{EC5DB3A2-2183-47A4-8C60-21056550D5D4}" type="pres">
      <dgm:prSet presAssocID="{400C4FE3-C20C-4670-8FAB-8F13D318DFD0}" presName="bgRect" presStyleLbl="bgShp" presStyleIdx="2" presStyleCnt="6"/>
      <dgm:spPr/>
    </dgm:pt>
    <dgm:pt modelId="{FA09E0C7-3E7C-45A1-8775-78C536D57B33}" type="pres">
      <dgm:prSet presAssocID="{400C4FE3-C20C-4670-8FAB-8F13D318DFD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ake slice"/>
        </a:ext>
      </dgm:extLst>
    </dgm:pt>
    <dgm:pt modelId="{E4D116F1-EA22-4D2C-B6C2-B45C1DE6A67C}" type="pres">
      <dgm:prSet presAssocID="{400C4FE3-C20C-4670-8FAB-8F13D318DFD0}" presName="spaceRect" presStyleCnt="0"/>
      <dgm:spPr/>
    </dgm:pt>
    <dgm:pt modelId="{862D21B6-FBFD-41FF-95D5-042471FFA752}" type="pres">
      <dgm:prSet presAssocID="{400C4FE3-C20C-4670-8FAB-8F13D318DFD0}" presName="parTx" presStyleLbl="revTx" presStyleIdx="2" presStyleCnt="6">
        <dgm:presLayoutVars>
          <dgm:chMax val="0"/>
          <dgm:chPref val="0"/>
        </dgm:presLayoutVars>
      </dgm:prSet>
      <dgm:spPr/>
    </dgm:pt>
    <dgm:pt modelId="{06886B8E-3705-41BA-A5BD-CDF942FC5A7A}" type="pres">
      <dgm:prSet presAssocID="{DB01FB08-F521-4B4E-97AE-9A2CC5D2306C}" presName="sibTrans" presStyleCnt="0"/>
      <dgm:spPr/>
    </dgm:pt>
    <dgm:pt modelId="{17A7107F-8468-42CE-9494-A15D44729C58}" type="pres">
      <dgm:prSet presAssocID="{A56CC3DB-D772-42E7-B762-EE0E91F739A9}" presName="compNode" presStyleCnt="0"/>
      <dgm:spPr/>
    </dgm:pt>
    <dgm:pt modelId="{AAB14988-6CBC-450C-BDA1-CDB2DC8E178A}" type="pres">
      <dgm:prSet presAssocID="{A56CC3DB-D772-42E7-B762-EE0E91F739A9}" presName="bgRect" presStyleLbl="bgShp" presStyleIdx="3" presStyleCnt="6"/>
      <dgm:spPr/>
    </dgm:pt>
    <dgm:pt modelId="{E84321E9-79BB-4F4E-9A48-ABAC0153EBBB}" type="pres">
      <dgm:prSet presAssocID="{A56CC3DB-D772-42E7-B762-EE0E91F739A9}"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art Organ"/>
        </a:ext>
      </dgm:extLst>
    </dgm:pt>
    <dgm:pt modelId="{E4B1068A-E41E-497A-A5EA-F7EE83AD0DE2}" type="pres">
      <dgm:prSet presAssocID="{A56CC3DB-D772-42E7-B762-EE0E91F739A9}" presName="spaceRect" presStyleCnt="0"/>
      <dgm:spPr/>
    </dgm:pt>
    <dgm:pt modelId="{5B54AC6A-7298-4303-9349-2F413954BC70}" type="pres">
      <dgm:prSet presAssocID="{A56CC3DB-D772-42E7-B762-EE0E91F739A9}" presName="parTx" presStyleLbl="revTx" presStyleIdx="3" presStyleCnt="6">
        <dgm:presLayoutVars>
          <dgm:chMax val="0"/>
          <dgm:chPref val="0"/>
        </dgm:presLayoutVars>
      </dgm:prSet>
      <dgm:spPr/>
    </dgm:pt>
    <dgm:pt modelId="{F57B9A7C-9423-45BC-8B87-45DE1A7D391D}" type="pres">
      <dgm:prSet presAssocID="{D0F28D50-6E2D-43EF-BEA1-7EBCF80A6129}" presName="sibTrans" presStyleCnt="0"/>
      <dgm:spPr/>
    </dgm:pt>
    <dgm:pt modelId="{6A202FAC-08C7-4F19-9BF1-228DB7839572}" type="pres">
      <dgm:prSet presAssocID="{914B8A8F-8FC5-4815-B04E-3F9A677FCE59}" presName="compNode" presStyleCnt="0"/>
      <dgm:spPr/>
    </dgm:pt>
    <dgm:pt modelId="{17C48E38-62D4-44AB-A9E6-4C8D33AF5BF0}" type="pres">
      <dgm:prSet presAssocID="{914B8A8F-8FC5-4815-B04E-3F9A677FCE59}" presName="bgRect" presStyleLbl="bgShp" presStyleIdx="4" presStyleCnt="6"/>
      <dgm:spPr/>
    </dgm:pt>
    <dgm:pt modelId="{E18B55A9-3813-455F-8EC3-5815F472F4E4}" type="pres">
      <dgm:prSet presAssocID="{914B8A8F-8FC5-4815-B04E-3F9A677FCE59}"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asta"/>
        </a:ext>
      </dgm:extLst>
    </dgm:pt>
    <dgm:pt modelId="{04CD4FC6-F848-44FD-9A21-C2E095332910}" type="pres">
      <dgm:prSet presAssocID="{914B8A8F-8FC5-4815-B04E-3F9A677FCE59}" presName="spaceRect" presStyleCnt="0"/>
      <dgm:spPr/>
    </dgm:pt>
    <dgm:pt modelId="{5C657DD3-5FF2-4A60-9C2B-F68D6E40D7E9}" type="pres">
      <dgm:prSet presAssocID="{914B8A8F-8FC5-4815-B04E-3F9A677FCE59}" presName="parTx" presStyleLbl="revTx" presStyleIdx="4" presStyleCnt="6">
        <dgm:presLayoutVars>
          <dgm:chMax val="0"/>
          <dgm:chPref val="0"/>
        </dgm:presLayoutVars>
      </dgm:prSet>
      <dgm:spPr/>
    </dgm:pt>
    <dgm:pt modelId="{F06EB067-F644-495E-AD86-0B7FE38F3F42}" type="pres">
      <dgm:prSet presAssocID="{11D66ECB-ACBD-4EBE-A0F8-9A3F52866F76}" presName="sibTrans" presStyleCnt="0"/>
      <dgm:spPr/>
    </dgm:pt>
    <dgm:pt modelId="{136BCD19-80D0-495B-994E-3FE59DE85091}" type="pres">
      <dgm:prSet presAssocID="{1EC5D0D3-659D-42C7-B46B-0922FDBBE793}" presName="compNode" presStyleCnt="0"/>
      <dgm:spPr/>
    </dgm:pt>
    <dgm:pt modelId="{5C95F5DE-442F-4C66-B620-8131C52A757C}" type="pres">
      <dgm:prSet presAssocID="{1EC5D0D3-659D-42C7-B46B-0922FDBBE793}" presName="bgRect" presStyleLbl="bgShp" presStyleIdx="5" presStyleCnt="6"/>
      <dgm:spPr/>
    </dgm:pt>
    <dgm:pt modelId="{9C9E6860-F44D-4A4A-8068-D8EF79442D60}" type="pres">
      <dgm:prSet presAssocID="{1EC5D0D3-659D-42C7-B46B-0922FDBBE793}"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Questions"/>
        </a:ext>
      </dgm:extLst>
    </dgm:pt>
    <dgm:pt modelId="{0133D17B-6DEB-46C8-B827-C5D4CE259260}" type="pres">
      <dgm:prSet presAssocID="{1EC5D0D3-659D-42C7-B46B-0922FDBBE793}" presName="spaceRect" presStyleCnt="0"/>
      <dgm:spPr/>
    </dgm:pt>
    <dgm:pt modelId="{38A87807-D272-4D30-A8AE-FC968BFF8D62}" type="pres">
      <dgm:prSet presAssocID="{1EC5D0D3-659D-42C7-B46B-0922FDBBE793}" presName="parTx" presStyleLbl="revTx" presStyleIdx="5" presStyleCnt="6">
        <dgm:presLayoutVars>
          <dgm:chMax val="0"/>
          <dgm:chPref val="0"/>
        </dgm:presLayoutVars>
      </dgm:prSet>
      <dgm:spPr/>
    </dgm:pt>
  </dgm:ptLst>
  <dgm:cxnLst>
    <dgm:cxn modelId="{DC85C201-EA10-4D07-A9B2-2EECF2FCB6C1}" srcId="{35533EC1-8338-46B6-B4F1-9FBC4DA9E404}" destId="{69EFA8C4-E658-4965-8811-299084299AD0}" srcOrd="0" destOrd="0" parTransId="{8D8E34CE-5A4C-434D-84B4-FB1F93B8E122}" sibTransId="{5C2D6A20-BB98-4948-8173-A98B7C4F86B5}"/>
    <dgm:cxn modelId="{57FB7211-475B-4C15-AD39-B54C39F9A659}" type="presOf" srcId="{400C4FE3-C20C-4670-8FAB-8F13D318DFD0}" destId="{862D21B6-FBFD-41FF-95D5-042471FFA752}" srcOrd="0" destOrd="0" presId="urn:microsoft.com/office/officeart/2018/2/layout/IconVerticalSolidList"/>
    <dgm:cxn modelId="{5115371B-9C34-47C0-A66C-CDA6A36E8782}" srcId="{35533EC1-8338-46B6-B4F1-9FBC4DA9E404}" destId="{400C4FE3-C20C-4670-8FAB-8F13D318DFD0}" srcOrd="2" destOrd="0" parTransId="{701A1AD5-C888-4095-AACC-6092774BDC90}" sibTransId="{DB01FB08-F521-4B4E-97AE-9A2CC5D2306C}"/>
    <dgm:cxn modelId="{2DD64032-483E-423A-9FB7-A9A43AEBEC1B}" type="presOf" srcId="{69EFA8C4-E658-4965-8811-299084299AD0}" destId="{F770EEF8-ED82-42EA-A5BC-E2F86D11117D}" srcOrd="0" destOrd="0" presId="urn:microsoft.com/office/officeart/2018/2/layout/IconVerticalSolidList"/>
    <dgm:cxn modelId="{9F7F7234-F17D-4BF3-884A-A55212219B43}" type="presOf" srcId="{1EC5D0D3-659D-42C7-B46B-0922FDBBE793}" destId="{38A87807-D272-4D30-A8AE-FC968BFF8D62}" srcOrd="0" destOrd="0" presId="urn:microsoft.com/office/officeart/2018/2/layout/IconVerticalSolidList"/>
    <dgm:cxn modelId="{49A32A6A-DF28-4287-8690-93A8F8C23F38}" type="presOf" srcId="{35533EC1-8338-46B6-B4F1-9FBC4DA9E404}" destId="{2CF156F8-6016-4621-8115-C87EA810206F}" srcOrd="0" destOrd="0" presId="urn:microsoft.com/office/officeart/2018/2/layout/IconVerticalSolidList"/>
    <dgm:cxn modelId="{5E50BD84-80AF-4653-A73C-0FD424651242}" type="presOf" srcId="{A56CC3DB-D772-42E7-B762-EE0E91F739A9}" destId="{5B54AC6A-7298-4303-9349-2F413954BC70}" srcOrd="0" destOrd="0" presId="urn:microsoft.com/office/officeart/2018/2/layout/IconVerticalSolidList"/>
    <dgm:cxn modelId="{87C5CEAA-B6C8-479A-8A09-732291A73F28}" type="presOf" srcId="{15DB591E-24DD-4503-B14B-FD0F3CC3D7F6}" destId="{BCB127C0-B818-423A-A6B4-F23BA6D3EA4F}" srcOrd="0" destOrd="0" presId="urn:microsoft.com/office/officeart/2018/2/layout/IconVerticalSolidList"/>
    <dgm:cxn modelId="{A9EBCDB3-CC57-427A-A0CD-4561FE36D132}" srcId="{35533EC1-8338-46B6-B4F1-9FBC4DA9E404}" destId="{1EC5D0D3-659D-42C7-B46B-0922FDBBE793}" srcOrd="5" destOrd="0" parTransId="{63141524-7C14-4EC2-B709-066E2421F113}" sibTransId="{3360BAD0-929E-478A-9E09-31B2E7AB37DD}"/>
    <dgm:cxn modelId="{80EB54BA-7ECB-4117-85F0-BA24C568EAD6}" srcId="{35533EC1-8338-46B6-B4F1-9FBC4DA9E404}" destId="{15DB591E-24DD-4503-B14B-FD0F3CC3D7F6}" srcOrd="1" destOrd="0" parTransId="{591B18AA-2FD8-4E8F-A292-C300735C4042}" sibTransId="{EA384E67-502C-4DCF-9E3A-90A041B70341}"/>
    <dgm:cxn modelId="{C266C5CC-95B9-48AE-B8E8-CAD2355EE0E9}" srcId="{35533EC1-8338-46B6-B4F1-9FBC4DA9E404}" destId="{A56CC3DB-D772-42E7-B762-EE0E91F739A9}" srcOrd="3" destOrd="0" parTransId="{EEE0F6B3-482F-4083-85FA-65D94A294560}" sibTransId="{D0F28D50-6E2D-43EF-BEA1-7EBCF80A6129}"/>
    <dgm:cxn modelId="{E9FCB6E2-7BB6-43BA-898B-5E6C42FEF7A8}" srcId="{35533EC1-8338-46B6-B4F1-9FBC4DA9E404}" destId="{914B8A8F-8FC5-4815-B04E-3F9A677FCE59}" srcOrd="4" destOrd="0" parTransId="{B33A10BC-2B53-408B-8B63-3DB9479A52A4}" sibTransId="{11D66ECB-ACBD-4EBE-A0F8-9A3F52866F76}"/>
    <dgm:cxn modelId="{6BF045EC-7BF0-4190-AD7C-78FD14D340B7}" type="presOf" srcId="{914B8A8F-8FC5-4815-B04E-3F9A677FCE59}" destId="{5C657DD3-5FF2-4A60-9C2B-F68D6E40D7E9}" srcOrd="0" destOrd="0" presId="urn:microsoft.com/office/officeart/2018/2/layout/IconVerticalSolidList"/>
    <dgm:cxn modelId="{FB2C2E26-0336-4AAA-885B-472BD2A9DB1B}" type="presParOf" srcId="{2CF156F8-6016-4621-8115-C87EA810206F}" destId="{D9E5AD90-13E2-48C5-B969-E04B04781554}" srcOrd="0" destOrd="0" presId="urn:microsoft.com/office/officeart/2018/2/layout/IconVerticalSolidList"/>
    <dgm:cxn modelId="{091808EB-405D-44BE-846C-9DBCEE646D06}" type="presParOf" srcId="{D9E5AD90-13E2-48C5-B969-E04B04781554}" destId="{6B37FB43-099B-4D01-876C-F228548BB80A}" srcOrd="0" destOrd="0" presId="urn:microsoft.com/office/officeart/2018/2/layout/IconVerticalSolidList"/>
    <dgm:cxn modelId="{4DEDD567-26F8-4F48-AEAA-3DAE88C999E4}" type="presParOf" srcId="{D9E5AD90-13E2-48C5-B969-E04B04781554}" destId="{7A556910-C377-44F0-AFEB-E8CE98318750}" srcOrd="1" destOrd="0" presId="urn:microsoft.com/office/officeart/2018/2/layout/IconVerticalSolidList"/>
    <dgm:cxn modelId="{EB32DA97-64F3-421D-A592-F81E695DFF17}" type="presParOf" srcId="{D9E5AD90-13E2-48C5-B969-E04B04781554}" destId="{2315A7E9-EC2B-4947-A2E2-5118AA37570D}" srcOrd="2" destOrd="0" presId="urn:microsoft.com/office/officeart/2018/2/layout/IconVerticalSolidList"/>
    <dgm:cxn modelId="{23EF9EB6-F581-4F92-8F9D-DF2C6FF36BC1}" type="presParOf" srcId="{D9E5AD90-13E2-48C5-B969-E04B04781554}" destId="{F770EEF8-ED82-42EA-A5BC-E2F86D11117D}" srcOrd="3" destOrd="0" presId="urn:microsoft.com/office/officeart/2018/2/layout/IconVerticalSolidList"/>
    <dgm:cxn modelId="{F01CE494-C9E5-4968-BB46-531AA99E7EE4}" type="presParOf" srcId="{2CF156F8-6016-4621-8115-C87EA810206F}" destId="{1C790F6E-A897-4A1A-9824-6949D7EBAE1B}" srcOrd="1" destOrd="0" presId="urn:microsoft.com/office/officeart/2018/2/layout/IconVerticalSolidList"/>
    <dgm:cxn modelId="{4325C4D6-4354-4999-B615-9BBE7DE3728E}" type="presParOf" srcId="{2CF156F8-6016-4621-8115-C87EA810206F}" destId="{990C9250-F5D0-4DEF-89E2-18401EB18A65}" srcOrd="2" destOrd="0" presId="urn:microsoft.com/office/officeart/2018/2/layout/IconVerticalSolidList"/>
    <dgm:cxn modelId="{367ACBA0-213C-47F1-8FA7-EA7410086FDF}" type="presParOf" srcId="{990C9250-F5D0-4DEF-89E2-18401EB18A65}" destId="{089FDE53-41B8-45C5-BC6C-7827B33631D5}" srcOrd="0" destOrd="0" presId="urn:microsoft.com/office/officeart/2018/2/layout/IconVerticalSolidList"/>
    <dgm:cxn modelId="{7C43C2FB-1C33-4CED-8F44-AF014F97BB18}" type="presParOf" srcId="{990C9250-F5D0-4DEF-89E2-18401EB18A65}" destId="{FBE00A9B-E0AF-42ED-83CA-D8B73E36511F}" srcOrd="1" destOrd="0" presId="urn:microsoft.com/office/officeart/2018/2/layout/IconVerticalSolidList"/>
    <dgm:cxn modelId="{7C06054C-32C8-4CCA-B583-D26D831FFEDE}" type="presParOf" srcId="{990C9250-F5D0-4DEF-89E2-18401EB18A65}" destId="{E1D98571-0281-459A-BF70-885A58C5E282}" srcOrd="2" destOrd="0" presId="urn:microsoft.com/office/officeart/2018/2/layout/IconVerticalSolidList"/>
    <dgm:cxn modelId="{B3BB7BA6-2A21-4FA8-8A0F-79D4C5B234C9}" type="presParOf" srcId="{990C9250-F5D0-4DEF-89E2-18401EB18A65}" destId="{BCB127C0-B818-423A-A6B4-F23BA6D3EA4F}" srcOrd="3" destOrd="0" presId="urn:microsoft.com/office/officeart/2018/2/layout/IconVerticalSolidList"/>
    <dgm:cxn modelId="{E5D59393-AB7A-4F2B-AD4A-3C76D3FC1190}" type="presParOf" srcId="{2CF156F8-6016-4621-8115-C87EA810206F}" destId="{3416FC8D-050F-4235-A7F0-F3348022A3B9}" srcOrd="3" destOrd="0" presId="urn:microsoft.com/office/officeart/2018/2/layout/IconVerticalSolidList"/>
    <dgm:cxn modelId="{540013CA-C68C-4B80-A453-D0C39AD31748}" type="presParOf" srcId="{2CF156F8-6016-4621-8115-C87EA810206F}" destId="{4569E802-48CB-4401-8F09-F1AA081D65D8}" srcOrd="4" destOrd="0" presId="urn:microsoft.com/office/officeart/2018/2/layout/IconVerticalSolidList"/>
    <dgm:cxn modelId="{3C49199B-0583-45D2-A12C-046B790E2583}" type="presParOf" srcId="{4569E802-48CB-4401-8F09-F1AA081D65D8}" destId="{EC5DB3A2-2183-47A4-8C60-21056550D5D4}" srcOrd="0" destOrd="0" presId="urn:microsoft.com/office/officeart/2018/2/layout/IconVerticalSolidList"/>
    <dgm:cxn modelId="{BD4CDF2F-D9DD-48CC-A8DE-D2B3D79FF73D}" type="presParOf" srcId="{4569E802-48CB-4401-8F09-F1AA081D65D8}" destId="{FA09E0C7-3E7C-45A1-8775-78C536D57B33}" srcOrd="1" destOrd="0" presId="urn:microsoft.com/office/officeart/2018/2/layout/IconVerticalSolidList"/>
    <dgm:cxn modelId="{CB176610-A00F-465D-9EC5-9E4D2BFFD8A4}" type="presParOf" srcId="{4569E802-48CB-4401-8F09-F1AA081D65D8}" destId="{E4D116F1-EA22-4D2C-B6C2-B45C1DE6A67C}" srcOrd="2" destOrd="0" presId="urn:microsoft.com/office/officeart/2018/2/layout/IconVerticalSolidList"/>
    <dgm:cxn modelId="{A6F070B2-A1E7-4ECF-AA4F-3CDCB92CC586}" type="presParOf" srcId="{4569E802-48CB-4401-8F09-F1AA081D65D8}" destId="{862D21B6-FBFD-41FF-95D5-042471FFA752}" srcOrd="3" destOrd="0" presId="urn:microsoft.com/office/officeart/2018/2/layout/IconVerticalSolidList"/>
    <dgm:cxn modelId="{89BF6446-A4DD-425E-8B9D-F9EA0B43D57C}" type="presParOf" srcId="{2CF156F8-6016-4621-8115-C87EA810206F}" destId="{06886B8E-3705-41BA-A5BD-CDF942FC5A7A}" srcOrd="5" destOrd="0" presId="urn:microsoft.com/office/officeart/2018/2/layout/IconVerticalSolidList"/>
    <dgm:cxn modelId="{DC566771-CA7C-4525-8E5D-246C010FCFEC}" type="presParOf" srcId="{2CF156F8-6016-4621-8115-C87EA810206F}" destId="{17A7107F-8468-42CE-9494-A15D44729C58}" srcOrd="6" destOrd="0" presId="urn:microsoft.com/office/officeart/2018/2/layout/IconVerticalSolidList"/>
    <dgm:cxn modelId="{0339CC23-CF1E-4013-AA38-6882BFB9A6F9}" type="presParOf" srcId="{17A7107F-8468-42CE-9494-A15D44729C58}" destId="{AAB14988-6CBC-450C-BDA1-CDB2DC8E178A}" srcOrd="0" destOrd="0" presId="urn:microsoft.com/office/officeart/2018/2/layout/IconVerticalSolidList"/>
    <dgm:cxn modelId="{2F2A6301-9826-43F6-9B59-A2A5509BF79E}" type="presParOf" srcId="{17A7107F-8468-42CE-9494-A15D44729C58}" destId="{E84321E9-79BB-4F4E-9A48-ABAC0153EBBB}" srcOrd="1" destOrd="0" presId="urn:microsoft.com/office/officeart/2018/2/layout/IconVerticalSolidList"/>
    <dgm:cxn modelId="{DC1FE3CE-D1E7-468F-8549-0AB1960ACCC5}" type="presParOf" srcId="{17A7107F-8468-42CE-9494-A15D44729C58}" destId="{E4B1068A-E41E-497A-A5EA-F7EE83AD0DE2}" srcOrd="2" destOrd="0" presId="urn:microsoft.com/office/officeart/2018/2/layout/IconVerticalSolidList"/>
    <dgm:cxn modelId="{6CC0C36A-4B58-4DF3-8F74-8557B2E5BB61}" type="presParOf" srcId="{17A7107F-8468-42CE-9494-A15D44729C58}" destId="{5B54AC6A-7298-4303-9349-2F413954BC70}" srcOrd="3" destOrd="0" presId="urn:microsoft.com/office/officeart/2018/2/layout/IconVerticalSolidList"/>
    <dgm:cxn modelId="{0268D22E-E0C6-4AD8-B49F-5B31AFBE9FA1}" type="presParOf" srcId="{2CF156F8-6016-4621-8115-C87EA810206F}" destId="{F57B9A7C-9423-45BC-8B87-45DE1A7D391D}" srcOrd="7" destOrd="0" presId="urn:microsoft.com/office/officeart/2018/2/layout/IconVerticalSolidList"/>
    <dgm:cxn modelId="{726EEB39-2E32-47DB-92CC-6F26697BD3C2}" type="presParOf" srcId="{2CF156F8-6016-4621-8115-C87EA810206F}" destId="{6A202FAC-08C7-4F19-9BF1-228DB7839572}" srcOrd="8" destOrd="0" presId="urn:microsoft.com/office/officeart/2018/2/layout/IconVerticalSolidList"/>
    <dgm:cxn modelId="{0CF0D07F-4A0D-492F-A81E-E0EF5A638298}" type="presParOf" srcId="{6A202FAC-08C7-4F19-9BF1-228DB7839572}" destId="{17C48E38-62D4-44AB-A9E6-4C8D33AF5BF0}" srcOrd="0" destOrd="0" presId="urn:microsoft.com/office/officeart/2018/2/layout/IconVerticalSolidList"/>
    <dgm:cxn modelId="{2A2F6268-3BE1-482B-940F-9B6C6FD12F8E}" type="presParOf" srcId="{6A202FAC-08C7-4F19-9BF1-228DB7839572}" destId="{E18B55A9-3813-455F-8EC3-5815F472F4E4}" srcOrd="1" destOrd="0" presId="urn:microsoft.com/office/officeart/2018/2/layout/IconVerticalSolidList"/>
    <dgm:cxn modelId="{4DBA848D-38F6-4352-9F40-9842665DD699}" type="presParOf" srcId="{6A202FAC-08C7-4F19-9BF1-228DB7839572}" destId="{04CD4FC6-F848-44FD-9A21-C2E095332910}" srcOrd="2" destOrd="0" presId="urn:microsoft.com/office/officeart/2018/2/layout/IconVerticalSolidList"/>
    <dgm:cxn modelId="{A909D2A5-2A8B-453F-824A-929BD1C79C14}" type="presParOf" srcId="{6A202FAC-08C7-4F19-9BF1-228DB7839572}" destId="{5C657DD3-5FF2-4A60-9C2B-F68D6E40D7E9}" srcOrd="3" destOrd="0" presId="urn:microsoft.com/office/officeart/2018/2/layout/IconVerticalSolidList"/>
    <dgm:cxn modelId="{93736678-3D90-4B8F-8D49-31518BCFB031}" type="presParOf" srcId="{2CF156F8-6016-4621-8115-C87EA810206F}" destId="{F06EB067-F644-495E-AD86-0B7FE38F3F42}" srcOrd="9" destOrd="0" presId="urn:microsoft.com/office/officeart/2018/2/layout/IconVerticalSolidList"/>
    <dgm:cxn modelId="{6E60CC9D-D09D-454C-ABB2-2D83DFCB4472}" type="presParOf" srcId="{2CF156F8-6016-4621-8115-C87EA810206F}" destId="{136BCD19-80D0-495B-994E-3FE59DE85091}" srcOrd="10" destOrd="0" presId="urn:microsoft.com/office/officeart/2018/2/layout/IconVerticalSolidList"/>
    <dgm:cxn modelId="{56681880-E773-476F-B79A-90AD2F68F4BC}" type="presParOf" srcId="{136BCD19-80D0-495B-994E-3FE59DE85091}" destId="{5C95F5DE-442F-4C66-B620-8131C52A757C}" srcOrd="0" destOrd="0" presId="urn:microsoft.com/office/officeart/2018/2/layout/IconVerticalSolidList"/>
    <dgm:cxn modelId="{A156748F-9B41-40DE-877C-DF75D2B2B9B3}" type="presParOf" srcId="{136BCD19-80D0-495B-994E-3FE59DE85091}" destId="{9C9E6860-F44D-4A4A-8068-D8EF79442D60}" srcOrd="1" destOrd="0" presId="urn:microsoft.com/office/officeart/2018/2/layout/IconVerticalSolidList"/>
    <dgm:cxn modelId="{10BDD341-B055-41F4-857D-906C1BE5734D}" type="presParOf" srcId="{136BCD19-80D0-495B-994E-3FE59DE85091}" destId="{0133D17B-6DEB-46C8-B827-C5D4CE259260}" srcOrd="2" destOrd="0" presId="urn:microsoft.com/office/officeart/2018/2/layout/IconVerticalSolidList"/>
    <dgm:cxn modelId="{A7E78F31-9433-4005-9BEA-16920A895421}" type="presParOf" srcId="{136BCD19-80D0-495B-994E-3FE59DE85091}" destId="{38A87807-D272-4D30-A8AE-FC968BFF8D62}" srcOrd="3" destOrd="0" presId="urn:microsoft.com/office/officeart/2018/2/layout/IconVerticalSolidList"/>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6A991D5-58CB-4F93-9FBE-9625CBF24EEC}"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5B55560F-7A00-40C3-9D9B-6E7924776A83}">
      <dgm:prSet/>
      <dgm:spPr/>
      <dgm:t>
        <a:bodyPr/>
        <a:lstStyle/>
        <a:p>
          <a:pPr>
            <a:defRPr cap="all"/>
          </a:pPr>
          <a:r>
            <a:rPr lang="en-US" dirty="0"/>
            <a:t>Create safe ,healthy dietary goals and plans</a:t>
          </a:r>
        </a:p>
      </dgm:t>
    </dgm:pt>
    <dgm:pt modelId="{73B230B0-43FA-4915-8962-7F657AFD39A5}" type="parTrans" cxnId="{EECBA339-1BF3-483F-9747-C16224250D13}">
      <dgm:prSet/>
      <dgm:spPr/>
      <dgm:t>
        <a:bodyPr/>
        <a:lstStyle/>
        <a:p>
          <a:endParaRPr lang="en-US"/>
        </a:p>
      </dgm:t>
    </dgm:pt>
    <dgm:pt modelId="{20A9DE61-3708-46D9-8591-923E234856ED}" type="sibTrans" cxnId="{EECBA339-1BF3-483F-9747-C16224250D13}">
      <dgm:prSet/>
      <dgm:spPr/>
      <dgm:t>
        <a:bodyPr/>
        <a:lstStyle/>
        <a:p>
          <a:endParaRPr lang="en-US"/>
        </a:p>
      </dgm:t>
    </dgm:pt>
    <dgm:pt modelId="{D3CA8177-F474-4346-923A-2669EA8F5CD8}">
      <dgm:prSet/>
      <dgm:spPr/>
      <dgm:t>
        <a:bodyPr/>
        <a:lstStyle/>
        <a:p>
          <a:pPr>
            <a:defRPr cap="all"/>
          </a:pPr>
          <a:r>
            <a:rPr lang="en-US" dirty="0"/>
            <a:t>Explain food </a:t>
          </a:r>
          <a:r>
            <a:rPr lang="en-US" dirty="0" err="1"/>
            <a:t>lables</a:t>
          </a:r>
          <a:endParaRPr lang="en-US" dirty="0"/>
        </a:p>
      </dgm:t>
    </dgm:pt>
    <dgm:pt modelId="{2E5D0AF8-D2A2-43A4-BB26-50422A770F6F}" type="parTrans" cxnId="{09F4535C-5B6E-4AED-9D93-9B46CCA0EA2D}">
      <dgm:prSet/>
      <dgm:spPr/>
      <dgm:t>
        <a:bodyPr/>
        <a:lstStyle/>
        <a:p>
          <a:endParaRPr lang="en-US"/>
        </a:p>
      </dgm:t>
    </dgm:pt>
    <dgm:pt modelId="{B5F5D2AE-73D0-499A-9C6A-CFC7026A3E21}" type="sibTrans" cxnId="{09F4535C-5B6E-4AED-9D93-9B46CCA0EA2D}">
      <dgm:prSet/>
      <dgm:spPr/>
      <dgm:t>
        <a:bodyPr/>
        <a:lstStyle/>
        <a:p>
          <a:endParaRPr lang="en-US"/>
        </a:p>
      </dgm:t>
    </dgm:pt>
    <dgm:pt modelId="{255719E7-1550-40B8-9AA8-F23A40CBB53D}">
      <dgm:prSet/>
      <dgm:spPr/>
      <dgm:t>
        <a:bodyPr/>
        <a:lstStyle/>
        <a:p>
          <a:pPr>
            <a:defRPr cap="all"/>
          </a:pPr>
          <a:r>
            <a:rPr lang="en-US"/>
            <a:t>Support emotional and social wellbeing  around food </a:t>
          </a:r>
        </a:p>
      </dgm:t>
    </dgm:pt>
    <dgm:pt modelId="{F660EDC9-5D38-414D-9422-9F61F00A9DB4}" type="parTrans" cxnId="{81268F8C-FAF8-4E35-8604-15CEAA9482FF}">
      <dgm:prSet/>
      <dgm:spPr/>
      <dgm:t>
        <a:bodyPr/>
        <a:lstStyle/>
        <a:p>
          <a:endParaRPr lang="en-US"/>
        </a:p>
      </dgm:t>
    </dgm:pt>
    <dgm:pt modelId="{65481D37-FEC8-44D0-A609-5EF95B04D37B}" type="sibTrans" cxnId="{81268F8C-FAF8-4E35-8604-15CEAA9482FF}">
      <dgm:prSet/>
      <dgm:spPr/>
      <dgm:t>
        <a:bodyPr/>
        <a:lstStyle/>
        <a:p>
          <a:endParaRPr lang="en-US"/>
        </a:p>
      </dgm:t>
    </dgm:pt>
    <dgm:pt modelId="{0A41A707-1A9E-484E-9859-B2E8C2AB5900}" type="pres">
      <dgm:prSet presAssocID="{76A991D5-58CB-4F93-9FBE-9625CBF24EEC}" presName="root" presStyleCnt="0">
        <dgm:presLayoutVars>
          <dgm:dir/>
          <dgm:resizeHandles val="exact"/>
        </dgm:presLayoutVars>
      </dgm:prSet>
      <dgm:spPr/>
    </dgm:pt>
    <dgm:pt modelId="{F1796FB1-CDD7-4DE6-947C-847D6720585C}" type="pres">
      <dgm:prSet presAssocID="{5B55560F-7A00-40C3-9D9B-6E7924776A83}" presName="compNode" presStyleCnt="0"/>
      <dgm:spPr/>
    </dgm:pt>
    <dgm:pt modelId="{8DE1CEAA-29FC-488B-90B5-27984D6A4A62}" type="pres">
      <dgm:prSet presAssocID="{5B55560F-7A00-40C3-9D9B-6E7924776A83}" presName="iconBgRect" presStyleLbl="bgShp" presStyleIdx="0" presStyleCnt="3"/>
      <dgm:spPr/>
    </dgm:pt>
    <dgm:pt modelId="{1E2772FD-4A42-48D6-AEC5-5DDBB5E6A427}" type="pres">
      <dgm:prSet presAssocID="{5B55560F-7A00-40C3-9D9B-6E7924776A8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reakfast"/>
        </a:ext>
      </dgm:extLst>
    </dgm:pt>
    <dgm:pt modelId="{AAAF21B6-951F-4DAF-B502-37EC75EC7583}" type="pres">
      <dgm:prSet presAssocID="{5B55560F-7A00-40C3-9D9B-6E7924776A83}" presName="spaceRect" presStyleCnt="0"/>
      <dgm:spPr/>
    </dgm:pt>
    <dgm:pt modelId="{7FEDD79C-1A4F-4FCC-8CC5-285105D5F07B}" type="pres">
      <dgm:prSet presAssocID="{5B55560F-7A00-40C3-9D9B-6E7924776A83}" presName="textRect" presStyleLbl="revTx" presStyleIdx="0" presStyleCnt="3">
        <dgm:presLayoutVars>
          <dgm:chMax val="1"/>
          <dgm:chPref val="1"/>
        </dgm:presLayoutVars>
      </dgm:prSet>
      <dgm:spPr/>
    </dgm:pt>
    <dgm:pt modelId="{B3ED571E-A520-4491-9777-A885E2B93B78}" type="pres">
      <dgm:prSet presAssocID="{20A9DE61-3708-46D9-8591-923E234856ED}" presName="sibTrans" presStyleCnt="0"/>
      <dgm:spPr/>
    </dgm:pt>
    <dgm:pt modelId="{F0912B7D-50A6-413F-8574-EE8A4EA4F876}" type="pres">
      <dgm:prSet presAssocID="{D3CA8177-F474-4346-923A-2669EA8F5CD8}" presName="compNode" presStyleCnt="0"/>
      <dgm:spPr/>
    </dgm:pt>
    <dgm:pt modelId="{2C42F485-F474-4917-8506-5567F447BDC9}" type="pres">
      <dgm:prSet presAssocID="{D3CA8177-F474-4346-923A-2669EA8F5CD8}" presName="iconBgRect" presStyleLbl="bgShp" presStyleIdx="1" presStyleCnt="3"/>
      <dgm:spPr/>
    </dgm:pt>
    <dgm:pt modelId="{A93CED18-BCAF-4029-8EF4-D8E7646A868C}" type="pres">
      <dgm:prSet presAssocID="{D3CA8177-F474-4346-923A-2669EA8F5CD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abel"/>
        </a:ext>
      </dgm:extLst>
    </dgm:pt>
    <dgm:pt modelId="{416D1AA7-DE35-4F48-B6F7-D33568780F41}" type="pres">
      <dgm:prSet presAssocID="{D3CA8177-F474-4346-923A-2669EA8F5CD8}" presName="spaceRect" presStyleCnt="0"/>
      <dgm:spPr/>
    </dgm:pt>
    <dgm:pt modelId="{EFAA9F97-0645-4E33-9281-AC29763C83D6}" type="pres">
      <dgm:prSet presAssocID="{D3CA8177-F474-4346-923A-2669EA8F5CD8}" presName="textRect" presStyleLbl="revTx" presStyleIdx="1" presStyleCnt="3">
        <dgm:presLayoutVars>
          <dgm:chMax val="1"/>
          <dgm:chPref val="1"/>
        </dgm:presLayoutVars>
      </dgm:prSet>
      <dgm:spPr/>
    </dgm:pt>
    <dgm:pt modelId="{930F7F17-D73E-4BF0-9C8A-332B0676D458}" type="pres">
      <dgm:prSet presAssocID="{B5F5D2AE-73D0-499A-9C6A-CFC7026A3E21}" presName="sibTrans" presStyleCnt="0"/>
      <dgm:spPr/>
    </dgm:pt>
    <dgm:pt modelId="{D440E1E0-090D-40F9-A9F5-D6334436362B}" type="pres">
      <dgm:prSet presAssocID="{255719E7-1550-40B8-9AA8-F23A40CBB53D}" presName="compNode" presStyleCnt="0"/>
      <dgm:spPr/>
    </dgm:pt>
    <dgm:pt modelId="{0967E569-BF92-4225-BB0A-A0870370892D}" type="pres">
      <dgm:prSet presAssocID="{255719E7-1550-40B8-9AA8-F23A40CBB53D}" presName="iconBgRect" presStyleLbl="bgShp" presStyleIdx="2" presStyleCnt="3"/>
      <dgm:spPr/>
    </dgm:pt>
    <dgm:pt modelId="{C7966658-AA8A-4737-B5C5-AAE94108F84F}" type="pres">
      <dgm:prSet presAssocID="{255719E7-1550-40B8-9AA8-F23A40CBB5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lth"/>
        </a:ext>
      </dgm:extLst>
    </dgm:pt>
    <dgm:pt modelId="{E36C5708-F26D-4165-8818-85D3CD1F46D0}" type="pres">
      <dgm:prSet presAssocID="{255719E7-1550-40B8-9AA8-F23A40CBB53D}" presName="spaceRect" presStyleCnt="0"/>
      <dgm:spPr/>
    </dgm:pt>
    <dgm:pt modelId="{FCF80A41-646F-42D7-9075-8B9E63BAC862}" type="pres">
      <dgm:prSet presAssocID="{255719E7-1550-40B8-9AA8-F23A40CBB53D}" presName="textRect" presStyleLbl="revTx" presStyleIdx="2" presStyleCnt="3">
        <dgm:presLayoutVars>
          <dgm:chMax val="1"/>
          <dgm:chPref val="1"/>
        </dgm:presLayoutVars>
      </dgm:prSet>
      <dgm:spPr/>
    </dgm:pt>
  </dgm:ptLst>
  <dgm:cxnLst>
    <dgm:cxn modelId="{97C28D24-3DD2-4748-899D-C98CBE4976BB}" type="presOf" srcId="{5B55560F-7A00-40C3-9D9B-6E7924776A83}" destId="{7FEDD79C-1A4F-4FCC-8CC5-285105D5F07B}" srcOrd="0" destOrd="0" presId="urn:microsoft.com/office/officeart/2018/5/layout/IconCircleLabelList"/>
    <dgm:cxn modelId="{EECBA339-1BF3-483F-9747-C16224250D13}" srcId="{76A991D5-58CB-4F93-9FBE-9625CBF24EEC}" destId="{5B55560F-7A00-40C3-9D9B-6E7924776A83}" srcOrd="0" destOrd="0" parTransId="{73B230B0-43FA-4915-8962-7F657AFD39A5}" sibTransId="{20A9DE61-3708-46D9-8591-923E234856ED}"/>
    <dgm:cxn modelId="{09F4535C-5B6E-4AED-9D93-9B46CCA0EA2D}" srcId="{76A991D5-58CB-4F93-9FBE-9625CBF24EEC}" destId="{D3CA8177-F474-4346-923A-2669EA8F5CD8}" srcOrd="1" destOrd="0" parTransId="{2E5D0AF8-D2A2-43A4-BB26-50422A770F6F}" sibTransId="{B5F5D2AE-73D0-499A-9C6A-CFC7026A3E21}"/>
    <dgm:cxn modelId="{81268F8C-FAF8-4E35-8604-15CEAA9482FF}" srcId="{76A991D5-58CB-4F93-9FBE-9625CBF24EEC}" destId="{255719E7-1550-40B8-9AA8-F23A40CBB53D}" srcOrd="2" destOrd="0" parTransId="{F660EDC9-5D38-414D-9422-9F61F00A9DB4}" sibTransId="{65481D37-FEC8-44D0-A609-5EF95B04D37B}"/>
    <dgm:cxn modelId="{C71C2AA5-6012-4A87-A12F-983A68421A89}" type="presOf" srcId="{D3CA8177-F474-4346-923A-2669EA8F5CD8}" destId="{EFAA9F97-0645-4E33-9281-AC29763C83D6}" srcOrd="0" destOrd="0" presId="urn:microsoft.com/office/officeart/2018/5/layout/IconCircleLabelList"/>
    <dgm:cxn modelId="{BC91C6D0-CCDA-4E5D-8B5E-6E581248DF7A}" type="presOf" srcId="{255719E7-1550-40B8-9AA8-F23A40CBB53D}" destId="{FCF80A41-646F-42D7-9075-8B9E63BAC862}" srcOrd="0" destOrd="0" presId="urn:microsoft.com/office/officeart/2018/5/layout/IconCircleLabelList"/>
    <dgm:cxn modelId="{46BED4FC-AC81-49A6-8CDD-A7CF211EC006}" type="presOf" srcId="{76A991D5-58CB-4F93-9FBE-9625CBF24EEC}" destId="{0A41A707-1A9E-484E-9859-B2E8C2AB5900}" srcOrd="0" destOrd="0" presId="urn:microsoft.com/office/officeart/2018/5/layout/IconCircleLabelList"/>
    <dgm:cxn modelId="{7B2DCBEB-A89D-4B2B-952E-3D16C6BE20EF}" type="presParOf" srcId="{0A41A707-1A9E-484E-9859-B2E8C2AB5900}" destId="{F1796FB1-CDD7-4DE6-947C-847D6720585C}" srcOrd="0" destOrd="0" presId="urn:microsoft.com/office/officeart/2018/5/layout/IconCircleLabelList"/>
    <dgm:cxn modelId="{96F298A5-43A4-465B-B8EA-DFC91FB68517}" type="presParOf" srcId="{F1796FB1-CDD7-4DE6-947C-847D6720585C}" destId="{8DE1CEAA-29FC-488B-90B5-27984D6A4A62}" srcOrd="0" destOrd="0" presId="urn:microsoft.com/office/officeart/2018/5/layout/IconCircleLabelList"/>
    <dgm:cxn modelId="{E23088DB-B3C8-42D5-89A9-381C3073C205}" type="presParOf" srcId="{F1796FB1-CDD7-4DE6-947C-847D6720585C}" destId="{1E2772FD-4A42-48D6-AEC5-5DDBB5E6A427}" srcOrd="1" destOrd="0" presId="urn:microsoft.com/office/officeart/2018/5/layout/IconCircleLabelList"/>
    <dgm:cxn modelId="{3E24306A-AA6C-4FB1-AA27-7C97F3FF7D14}" type="presParOf" srcId="{F1796FB1-CDD7-4DE6-947C-847D6720585C}" destId="{AAAF21B6-951F-4DAF-B502-37EC75EC7583}" srcOrd="2" destOrd="0" presId="urn:microsoft.com/office/officeart/2018/5/layout/IconCircleLabelList"/>
    <dgm:cxn modelId="{3BC38BD7-3B5C-4F98-AA22-88DF58DE8EBB}" type="presParOf" srcId="{F1796FB1-CDD7-4DE6-947C-847D6720585C}" destId="{7FEDD79C-1A4F-4FCC-8CC5-285105D5F07B}" srcOrd="3" destOrd="0" presId="urn:microsoft.com/office/officeart/2018/5/layout/IconCircleLabelList"/>
    <dgm:cxn modelId="{3F7E0275-C41B-4072-805E-74B6C070B652}" type="presParOf" srcId="{0A41A707-1A9E-484E-9859-B2E8C2AB5900}" destId="{B3ED571E-A520-4491-9777-A885E2B93B78}" srcOrd="1" destOrd="0" presId="urn:microsoft.com/office/officeart/2018/5/layout/IconCircleLabelList"/>
    <dgm:cxn modelId="{AF93ABD8-1F63-4F13-ACB7-AAFC34544D57}" type="presParOf" srcId="{0A41A707-1A9E-484E-9859-B2E8C2AB5900}" destId="{F0912B7D-50A6-413F-8574-EE8A4EA4F876}" srcOrd="2" destOrd="0" presId="urn:microsoft.com/office/officeart/2018/5/layout/IconCircleLabelList"/>
    <dgm:cxn modelId="{87C81EFA-3ECD-4036-A8C2-824CBDC00433}" type="presParOf" srcId="{F0912B7D-50A6-413F-8574-EE8A4EA4F876}" destId="{2C42F485-F474-4917-8506-5567F447BDC9}" srcOrd="0" destOrd="0" presId="urn:microsoft.com/office/officeart/2018/5/layout/IconCircleLabelList"/>
    <dgm:cxn modelId="{EA038F00-DDA9-435A-9DD7-38B290D083CA}" type="presParOf" srcId="{F0912B7D-50A6-413F-8574-EE8A4EA4F876}" destId="{A93CED18-BCAF-4029-8EF4-D8E7646A868C}" srcOrd="1" destOrd="0" presId="urn:microsoft.com/office/officeart/2018/5/layout/IconCircleLabelList"/>
    <dgm:cxn modelId="{D0307D81-36A4-48A9-902A-03B4E30BD52D}" type="presParOf" srcId="{F0912B7D-50A6-413F-8574-EE8A4EA4F876}" destId="{416D1AA7-DE35-4F48-B6F7-D33568780F41}" srcOrd="2" destOrd="0" presId="urn:microsoft.com/office/officeart/2018/5/layout/IconCircleLabelList"/>
    <dgm:cxn modelId="{B2337E19-F998-4B8A-BFC3-44A8CB8C2465}" type="presParOf" srcId="{F0912B7D-50A6-413F-8574-EE8A4EA4F876}" destId="{EFAA9F97-0645-4E33-9281-AC29763C83D6}" srcOrd="3" destOrd="0" presId="urn:microsoft.com/office/officeart/2018/5/layout/IconCircleLabelList"/>
    <dgm:cxn modelId="{2AE7AEB3-3DA9-45F0-9260-752C01B54E2F}" type="presParOf" srcId="{0A41A707-1A9E-484E-9859-B2E8C2AB5900}" destId="{930F7F17-D73E-4BF0-9C8A-332B0676D458}" srcOrd="3" destOrd="0" presId="urn:microsoft.com/office/officeart/2018/5/layout/IconCircleLabelList"/>
    <dgm:cxn modelId="{416382E1-C641-48BE-983F-B9C302527B0E}" type="presParOf" srcId="{0A41A707-1A9E-484E-9859-B2E8C2AB5900}" destId="{D440E1E0-090D-40F9-A9F5-D6334436362B}" srcOrd="4" destOrd="0" presId="urn:microsoft.com/office/officeart/2018/5/layout/IconCircleLabelList"/>
    <dgm:cxn modelId="{6DAAB15D-163F-4DDF-B272-29ED9FA24F99}" type="presParOf" srcId="{D440E1E0-090D-40F9-A9F5-D6334436362B}" destId="{0967E569-BF92-4225-BB0A-A0870370892D}" srcOrd="0" destOrd="0" presId="urn:microsoft.com/office/officeart/2018/5/layout/IconCircleLabelList"/>
    <dgm:cxn modelId="{FC9CFC80-5AF4-4F4A-9FF4-2BBEAE540D7E}" type="presParOf" srcId="{D440E1E0-090D-40F9-A9F5-D6334436362B}" destId="{C7966658-AA8A-4737-B5C5-AAE94108F84F}" srcOrd="1" destOrd="0" presId="urn:microsoft.com/office/officeart/2018/5/layout/IconCircleLabelList"/>
    <dgm:cxn modelId="{1BAC9868-E2D1-4CAB-AA6E-A7709B8EDA50}" type="presParOf" srcId="{D440E1E0-090D-40F9-A9F5-D6334436362B}" destId="{E36C5708-F26D-4165-8818-85D3CD1F46D0}" srcOrd="2" destOrd="0" presId="urn:microsoft.com/office/officeart/2018/5/layout/IconCircleLabelList"/>
    <dgm:cxn modelId="{9CDECA16-1861-4632-9673-256C296EEBB9}" type="presParOf" srcId="{D440E1E0-090D-40F9-A9F5-D6334436362B}" destId="{FCF80A41-646F-42D7-9075-8B9E63BAC862}"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F428F4F-2EAE-4C18-BBC5-A33FBF1D6384}"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66CB2DFC-4A82-49AB-AF17-79BA3C6D2984}">
      <dgm:prSet/>
      <dgm:spPr/>
      <dgm:t>
        <a:bodyPr/>
        <a:lstStyle/>
        <a:p>
          <a:pPr>
            <a:defRPr cap="all"/>
          </a:pPr>
          <a:r>
            <a:rPr lang="en-US"/>
            <a:t>Do you enjoy food </a:t>
          </a:r>
        </a:p>
      </dgm:t>
    </dgm:pt>
    <dgm:pt modelId="{9E351041-602E-43AC-96DC-C109F13E9F13}" type="parTrans" cxnId="{DE221F3C-2806-48CE-A822-0466F70C9454}">
      <dgm:prSet/>
      <dgm:spPr/>
      <dgm:t>
        <a:bodyPr/>
        <a:lstStyle/>
        <a:p>
          <a:endParaRPr lang="en-US"/>
        </a:p>
      </dgm:t>
    </dgm:pt>
    <dgm:pt modelId="{6CE56633-BC40-494D-8CC0-C0019CAB5F44}" type="sibTrans" cxnId="{DE221F3C-2806-48CE-A822-0466F70C9454}">
      <dgm:prSet/>
      <dgm:spPr/>
      <dgm:t>
        <a:bodyPr/>
        <a:lstStyle/>
        <a:p>
          <a:endParaRPr lang="en-US"/>
        </a:p>
      </dgm:t>
    </dgm:pt>
    <dgm:pt modelId="{6B1A3ED8-3C19-443B-869D-552D9A3C2FC1}">
      <dgm:prSet/>
      <dgm:spPr/>
      <dgm:t>
        <a:bodyPr/>
        <a:lstStyle/>
        <a:p>
          <a:pPr>
            <a:defRPr cap="all"/>
          </a:pPr>
          <a:r>
            <a:rPr lang="en-US"/>
            <a:t>Do you like Science</a:t>
          </a:r>
        </a:p>
      </dgm:t>
    </dgm:pt>
    <dgm:pt modelId="{F410CFCF-08AB-486E-9F82-F58122A8CF47}" type="parTrans" cxnId="{DC44B2A1-F448-4F21-9545-7D634BF5998F}">
      <dgm:prSet/>
      <dgm:spPr/>
      <dgm:t>
        <a:bodyPr/>
        <a:lstStyle/>
        <a:p>
          <a:endParaRPr lang="en-US"/>
        </a:p>
      </dgm:t>
    </dgm:pt>
    <dgm:pt modelId="{9248E6C1-73E2-4237-B502-4C681E9E4BE8}" type="sibTrans" cxnId="{DC44B2A1-F448-4F21-9545-7D634BF5998F}">
      <dgm:prSet/>
      <dgm:spPr/>
      <dgm:t>
        <a:bodyPr/>
        <a:lstStyle/>
        <a:p>
          <a:endParaRPr lang="en-US"/>
        </a:p>
      </dgm:t>
    </dgm:pt>
    <dgm:pt modelId="{AB320EA9-A10D-49C9-AF6E-5AA6D051E308}">
      <dgm:prSet/>
      <dgm:spPr/>
      <dgm:t>
        <a:bodyPr/>
        <a:lstStyle/>
        <a:p>
          <a:pPr>
            <a:defRPr cap="all"/>
          </a:pPr>
          <a:r>
            <a:rPr lang="en-US"/>
            <a:t>Do you care about helping others</a:t>
          </a:r>
        </a:p>
      </dgm:t>
    </dgm:pt>
    <dgm:pt modelId="{A5A4CFDB-054B-4DB6-8544-30DC41264299}" type="parTrans" cxnId="{E570F0CC-C8A8-4639-B8A4-479535F60DFA}">
      <dgm:prSet/>
      <dgm:spPr/>
      <dgm:t>
        <a:bodyPr/>
        <a:lstStyle/>
        <a:p>
          <a:endParaRPr lang="en-US"/>
        </a:p>
      </dgm:t>
    </dgm:pt>
    <dgm:pt modelId="{11C6C823-AF23-4901-AC85-FCB06590E5DE}" type="sibTrans" cxnId="{E570F0CC-C8A8-4639-B8A4-479535F60DFA}">
      <dgm:prSet/>
      <dgm:spPr/>
      <dgm:t>
        <a:bodyPr/>
        <a:lstStyle/>
        <a:p>
          <a:endParaRPr lang="en-US"/>
        </a:p>
      </dgm:t>
    </dgm:pt>
    <dgm:pt modelId="{A14CE7B2-310C-414C-B062-321C8EFC2C76}">
      <dgm:prSet/>
      <dgm:spPr/>
      <dgm:t>
        <a:bodyPr/>
        <a:lstStyle/>
        <a:p>
          <a:pPr>
            <a:defRPr cap="all"/>
          </a:pPr>
          <a:r>
            <a:rPr lang="en-US"/>
            <a:t>Would you like to make a difference to people lives</a:t>
          </a:r>
        </a:p>
      </dgm:t>
    </dgm:pt>
    <dgm:pt modelId="{4C4F4892-0AB0-440D-8167-43EC8FF1F02E}" type="parTrans" cxnId="{D2ADC72B-BE5F-4F78-90B0-BABB8A86DFA8}">
      <dgm:prSet/>
      <dgm:spPr/>
      <dgm:t>
        <a:bodyPr/>
        <a:lstStyle/>
        <a:p>
          <a:endParaRPr lang="en-US"/>
        </a:p>
      </dgm:t>
    </dgm:pt>
    <dgm:pt modelId="{CB7D53B8-C191-41C7-BFE0-E6462AE48F85}" type="sibTrans" cxnId="{D2ADC72B-BE5F-4F78-90B0-BABB8A86DFA8}">
      <dgm:prSet/>
      <dgm:spPr/>
      <dgm:t>
        <a:bodyPr/>
        <a:lstStyle/>
        <a:p>
          <a:endParaRPr lang="en-US"/>
        </a:p>
      </dgm:t>
    </dgm:pt>
    <dgm:pt modelId="{6AD87585-4B65-4C57-9FBC-7019D0904D34}" type="pres">
      <dgm:prSet presAssocID="{6F428F4F-2EAE-4C18-BBC5-A33FBF1D6384}" presName="root" presStyleCnt="0">
        <dgm:presLayoutVars>
          <dgm:dir/>
          <dgm:resizeHandles val="exact"/>
        </dgm:presLayoutVars>
      </dgm:prSet>
      <dgm:spPr/>
    </dgm:pt>
    <dgm:pt modelId="{07DF8439-5B05-4A8D-8846-A532500737B9}" type="pres">
      <dgm:prSet presAssocID="{66CB2DFC-4A82-49AB-AF17-79BA3C6D2984}" presName="compNode" presStyleCnt="0"/>
      <dgm:spPr/>
    </dgm:pt>
    <dgm:pt modelId="{A76BB2E6-2A12-46AA-9542-8AF91C7FB556}" type="pres">
      <dgm:prSet presAssocID="{66CB2DFC-4A82-49AB-AF17-79BA3C6D2984}" presName="iconBgRect" presStyleLbl="bgShp" presStyleIdx="0" presStyleCnt="4"/>
      <dgm:spPr/>
    </dgm:pt>
    <dgm:pt modelId="{7384F6CC-34D5-4FD2-9449-46E4FCD8AF75}" type="pres">
      <dgm:prSet presAssocID="{66CB2DFC-4A82-49AB-AF17-79BA3C6D298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ork and knife"/>
        </a:ext>
      </dgm:extLst>
    </dgm:pt>
    <dgm:pt modelId="{FF1F6ED8-AAC7-49DD-883F-009EA42D55F5}" type="pres">
      <dgm:prSet presAssocID="{66CB2DFC-4A82-49AB-AF17-79BA3C6D2984}" presName="spaceRect" presStyleCnt="0"/>
      <dgm:spPr/>
    </dgm:pt>
    <dgm:pt modelId="{0E813549-3050-42A9-B934-6359D18EF1C3}" type="pres">
      <dgm:prSet presAssocID="{66CB2DFC-4A82-49AB-AF17-79BA3C6D2984}" presName="textRect" presStyleLbl="revTx" presStyleIdx="0" presStyleCnt="4">
        <dgm:presLayoutVars>
          <dgm:chMax val="1"/>
          <dgm:chPref val="1"/>
        </dgm:presLayoutVars>
      </dgm:prSet>
      <dgm:spPr/>
    </dgm:pt>
    <dgm:pt modelId="{0D912CB7-C0EF-41A8-BA96-9D758A5D44CF}" type="pres">
      <dgm:prSet presAssocID="{6CE56633-BC40-494D-8CC0-C0019CAB5F44}" presName="sibTrans" presStyleCnt="0"/>
      <dgm:spPr/>
    </dgm:pt>
    <dgm:pt modelId="{8EC94D7B-51C8-414E-9CF1-63B220FDEB8E}" type="pres">
      <dgm:prSet presAssocID="{6B1A3ED8-3C19-443B-869D-552D9A3C2FC1}" presName="compNode" presStyleCnt="0"/>
      <dgm:spPr/>
    </dgm:pt>
    <dgm:pt modelId="{248C061A-F6C9-49D9-A72B-EB67E3A8EC7E}" type="pres">
      <dgm:prSet presAssocID="{6B1A3ED8-3C19-443B-869D-552D9A3C2FC1}" presName="iconBgRect" presStyleLbl="bgShp" presStyleIdx="1" presStyleCnt="4"/>
      <dgm:spPr/>
    </dgm:pt>
    <dgm:pt modelId="{756F7B1C-1D48-43C6-AC9E-ACED5ACF7D7A}" type="pres">
      <dgm:prSet presAssocID="{6B1A3ED8-3C19-443B-869D-552D9A3C2FC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icroscope"/>
        </a:ext>
      </dgm:extLst>
    </dgm:pt>
    <dgm:pt modelId="{F3443057-FA5D-4E86-8163-2869D18B0195}" type="pres">
      <dgm:prSet presAssocID="{6B1A3ED8-3C19-443B-869D-552D9A3C2FC1}" presName="spaceRect" presStyleCnt="0"/>
      <dgm:spPr/>
    </dgm:pt>
    <dgm:pt modelId="{BBF33466-3E2A-4355-AACA-C3B42E2D75A4}" type="pres">
      <dgm:prSet presAssocID="{6B1A3ED8-3C19-443B-869D-552D9A3C2FC1}" presName="textRect" presStyleLbl="revTx" presStyleIdx="1" presStyleCnt="4">
        <dgm:presLayoutVars>
          <dgm:chMax val="1"/>
          <dgm:chPref val="1"/>
        </dgm:presLayoutVars>
      </dgm:prSet>
      <dgm:spPr/>
    </dgm:pt>
    <dgm:pt modelId="{1DF4B88C-E806-4327-94D1-0E929B99D43D}" type="pres">
      <dgm:prSet presAssocID="{9248E6C1-73E2-4237-B502-4C681E9E4BE8}" presName="sibTrans" presStyleCnt="0"/>
      <dgm:spPr/>
    </dgm:pt>
    <dgm:pt modelId="{11887DC1-1E9A-46F2-9549-4661E6E80781}" type="pres">
      <dgm:prSet presAssocID="{AB320EA9-A10D-49C9-AF6E-5AA6D051E308}" presName="compNode" presStyleCnt="0"/>
      <dgm:spPr/>
    </dgm:pt>
    <dgm:pt modelId="{7E1D4BA7-64DB-49B9-84A6-BA239311A6F6}" type="pres">
      <dgm:prSet presAssocID="{AB320EA9-A10D-49C9-AF6E-5AA6D051E308}" presName="iconBgRect" presStyleLbl="bgShp" presStyleIdx="2" presStyleCnt="4"/>
      <dgm:spPr/>
    </dgm:pt>
    <dgm:pt modelId="{49A3126B-9AF7-46DA-A47A-25EDE01439F7}" type="pres">
      <dgm:prSet presAssocID="{AB320EA9-A10D-49C9-AF6E-5AA6D051E30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dical"/>
        </a:ext>
      </dgm:extLst>
    </dgm:pt>
    <dgm:pt modelId="{3701A6ED-055C-48A1-B163-FD6F7C72FBCB}" type="pres">
      <dgm:prSet presAssocID="{AB320EA9-A10D-49C9-AF6E-5AA6D051E308}" presName="spaceRect" presStyleCnt="0"/>
      <dgm:spPr/>
    </dgm:pt>
    <dgm:pt modelId="{FF18F2F3-1BE4-4498-BEA6-666D3357BAE4}" type="pres">
      <dgm:prSet presAssocID="{AB320EA9-A10D-49C9-AF6E-5AA6D051E308}" presName="textRect" presStyleLbl="revTx" presStyleIdx="2" presStyleCnt="4">
        <dgm:presLayoutVars>
          <dgm:chMax val="1"/>
          <dgm:chPref val="1"/>
        </dgm:presLayoutVars>
      </dgm:prSet>
      <dgm:spPr/>
    </dgm:pt>
    <dgm:pt modelId="{D9AB4C64-DEEA-4826-877B-2454D413863E}" type="pres">
      <dgm:prSet presAssocID="{11C6C823-AF23-4901-AC85-FCB06590E5DE}" presName="sibTrans" presStyleCnt="0"/>
      <dgm:spPr/>
    </dgm:pt>
    <dgm:pt modelId="{03DC8A42-01A2-44C1-8346-7AAF70CFFF7A}" type="pres">
      <dgm:prSet presAssocID="{A14CE7B2-310C-414C-B062-321C8EFC2C76}" presName="compNode" presStyleCnt="0"/>
      <dgm:spPr/>
    </dgm:pt>
    <dgm:pt modelId="{575596D2-A827-468E-B1FF-321DAE867602}" type="pres">
      <dgm:prSet presAssocID="{A14CE7B2-310C-414C-B062-321C8EFC2C76}" presName="iconBgRect" presStyleLbl="bgShp" presStyleIdx="3" presStyleCnt="4"/>
      <dgm:spPr/>
    </dgm:pt>
    <dgm:pt modelId="{9D76C43F-362B-4B73-9FE2-13AD0E45814B}" type="pres">
      <dgm:prSet presAssocID="{A14CE7B2-310C-414C-B062-321C8EFC2C7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oup"/>
        </a:ext>
      </dgm:extLst>
    </dgm:pt>
    <dgm:pt modelId="{45367F56-E6E2-40E1-B713-1780CE6EB595}" type="pres">
      <dgm:prSet presAssocID="{A14CE7B2-310C-414C-B062-321C8EFC2C76}" presName="spaceRect" presStyleCnt="0"/>
      <dgm:spPr/>
    </dgm:pt>
    <dgm:pt modelId="{72021754-93CD-487D-A85E-43DB7514C97E}" type="pres">
      <dgm:prSet presAssocID="{A14CE7B2-310C-414C-B062-321C8EFC2C76}" presName="textRect" presStyleLbl="revTx" presStyleIdx="3" presStyleCnt="4">
        <dgm:presLayoutVars>
          <dgm:chMax val="1"/>
          <dgm:chPref val="1"/>
        </dgm:presLayoutVars>
      </dgm:prSet>
      <dgm:spPr/>
    </dgm:pt>
  </dgm:ptLst>
  <dgm:cxnLst>
    <dgm:cxn modelId="{B064E515-F50B-4CDF-8535-B6468A7BF7A0}" type="presOf" srcId="{AB320EA9-A10D-49C9-AF6E-5AA6D051E308}" destId="{FF18F2F3-1BE4-4498-BEA6-666D3357BAE4}" srcOrd="0" destOrd="0" presId="urn:microsoft.com/office/officeart/2018/5/layout/IconCircleLabelList"/>
    <dgm:cxn modelId="{54756B24-653F-49B2-9D1E-393BBD591723}" type="presOf" srcId="{6F428F4F-2EAE-4C18-BBC5-A33FBF1D6384}" destId="{6AD87585-4B65-4C57-9FBC-7019D0904D34}" srcOrd="0" destOrd="0" presId="urn:microsoft.com/office/officeart/2018/5/layout/IconCircleLabelList"/>
    <dgm:cxn modelId="{D2ADC72B-BE5F-4F78-90B0-BABB8A86DFA8}" srcId="{6F428F4F-2EAE-4C18-BBC5-A33FBF1D6384}" destId="{A14CE7B2-310C-414C-B062-321C8EFC2C76}" srcOrd="3" destOrd="0" parTransId="{4C4F4892-0AB0-440D-8167-43EC8FF1F02E}" sibTransId="{CB7D53B8-C191-41C7-BFE0-E6462AE48F85}"/>
    <dgm:cxn modelId="{DE221F3C-2806-48CE-A822-0466F70C9454}" srcId="{6F428F4F-2EAE-4C18-BBC5-A33FBF1D6384}" destId="{66CB2DFC-4A82-49AB-AF17-79BA3C6D2984}" srcOrd="0" destOrd="0" parTransId="{9E351041-602E-43AC-96DC-C109F13E9F13}" sibTransId="{6CE56633-BC40-494D-8CC0-C0019CAB5F44}"/>
    <dgm:cxn modelId="{32C67999-7C4D-4C0D-A090-2FDCF11C40C2}" type="presOf" srcId="{6B1A3ED8-3C19-443B-869D-552D9A3C2FC1}" destId="{BBF33466-3E2A-4355-AACA-C3B42E2D75A4}" srcOrd="0" destOrd="0" presId="urn:microsoft.com/office/officeart/2018/5/layout/IconCircleLabelList"/>
    <dgm:cxn modelId="{E7ABE79D-AED8-406D-9370-642305ABA587}" type="presOf" srcId="{66CB2DFC-4A82-49AB-AF17-79BA3C6D2984}" destId="{0E813549-3050-42A9-B934-6359D18EF1C3}" srcOrd="0" destOrd="0" presId="urn:microsoft.com/office/officeart/2018/5/layout/IconCircleLabelList"/>
    <dgm:cxn modelId="{DC44B2A1-F448-4F21-9545-7D634BF5998F}" srcId="{6F428F4F-2EAE-4C18-BBC5-A33FBF1D6384}" destId="{6B1A3ED8-3C19-443B-869D-552D9A3C2FC1}" srcOrd="1" destOrd="0" parTransId="{F410CFCF-08AB-486E-9F82-F58122A8CF47}" sibTransId="{9248E6C1-73E2-4237-B502-4C681E9E4BE8}"/>
    <dgm:cxn modelId="{E570F0CC-C8A8-4639-B8A4-479535F60DFA}" srcId="{6F428F4F-2EAE-4C18-BBC5-A33FBF1D6384}" destId="{AB320EA9-A10D-49C9-AF6E-5AA6D051E308}" srcOrd="2" destOrd="0" parTransId="{A5A4CFDB-054B-4DB6-8544-30DC41264299}" sibTransId="{11C6C823-AF23-4901-AC85-FCB06590E5DE}"/>
    <dgm:cxn modelId="{C68839FB-4702-48E8-8885-A731D240D631}" type="presOf" srcId="{A14CE7B2-310C-414C-B062-321C8EFC2C76}" destId="{72021754-93CD-487D-A85E-43DB7514C97E}" srcOrd="0" destOrd="0" presId="urn:microsoft.com/office/officeart/2018/5/layout/IconCircleLabelList"/>
    <dgm:cxn modelId="{75665F32-4877-4BB1-B760-A9C3283DD3F6}" type="presParOf" srcId="{6AD87585-4B65-4C57-9FBC-7019D0904D34}" destId="{07DF8439-5B05-4A8D-8846-A532500737B9}" srcOrd="0" destOrd="0" presId="urn:microsoft.com/office/officeart/2018/5/layout/IconCircleLabelList"/>
    <dgm:cxn modelId="{58FFE1FF-D0A7-4BD0-9992-317DECCA7EB4}" type="presParOf" srcId="{07DF8439-5B05-4A8D-8846-A532500737B9}" destId="{A76BB2E6-2A12-46AA-9542-8AF91C7FB556}" srcOrd="0" destOrd="0" presId="urn:microsoft.com/office/officeart/2018/5/layout/IconCircleLabelList"/>
    <dgm:cxn modelId="{2FFD1582-4E7F-4F46-BB88-56DB93AE6C0A}" type="presParOf" srcId="{07DF8439-5B05-4A8D-8846-A532500737B9}" destId="{7384F6CC-34D5-4FD2-9449-46E4FCD8AF75}" srcOrd="1" destOrd="0" presId="urn:microsoft.com/office/officeart/2018/5/layout/IconCircleLabelList"/>
    <dgm:cxn modelId="{3D787974-1AED-452E-8849-33A7B5164638}" type="presParOf" srcId="{07DF8439-5B05-4A8D-8846-A532500737B9}" destId="{FF1F6ED8-AAC7-49DD-883F-009EA42D55F5}" srcOrd="2" destOrd="0" presId="urn:microsoft.com/office/officeart/2018/5/layout/IconCircleLabelList"/>
    <dgm:cxn modelId="{440D2715-B7BC-4B9B-A30D-002BA93D6A5A}" type="presParOf" srcId="{07DF8439-5B05-4A8D-8846-A532500737B9}" destId="{0E813549-3050-42A9-B934-6359D18EF1C3}" srcOrd="3" destOrd="0" presId="urn:microsoft.com/office/officeart/2018/5/layout/IconCircleLabelList"/>
    <dgm:cxn modelId="{18A5E532-D51F-43C5-AEC0-222563778153}" type="presParOf" srcId="{6AD87585-4B65-4C57-9FBC-7019D0904D34}" destId="{0D912CB7-C0EF-41A8-BA96-9D758A5D44CF}" srcOrd="1" destOrd="0" presId="urn:microsoft.com/office/officeart/2018/5/layout/IconCircleLabelList"/>
    <dgm:cxn modelId="{E5DFEC3B-2DB7-452F-A388-7B8C327D8EA4}" type="presParOf" srcId="{6AD87585-4B65-4C57-9FBC-7019D0904D34}" destId="{8EC94D7B-51C8-414E-9CF1-63B220FDEB8E}" srcOrd="2" destOrd="0" presId="urn:microsoft.com/office/officeart/2018/5/layout/IconCircleLabelList"/>
    <dgm:cxn modelId="{73E9329E-583D-48DC-A2AB-231CF7192A70}" type="presParOf" srcId="{8EC94D7B-51C8-414E-9CF1-63B220FDEB8E}" destId="{248C061A-F6C9-49D9-A72B-EB67E3A8EC7E}" srcOrd="0" destOrd="0" presId="urn:microsoft.com/office/officeart/2018/5/layout/IconCircleLabelList"/>
    <dgm:cxn modelId="{777B9772-E6D5-4668-91B4-943764C78499}" type="presParOf" srcId="{8EC94D7B-51C8-414E-9CF1-63B220FDEB8E}" destId="{756F7B1C-1D48-43C6-AC9E-ACED5ACF7D7A}" srcOrd="1" destOrd="0" presId="urn:microsoft.com/office/officeart/2018/5/layout/IconCircleLabelList"/>
    <dgm:cxn modelId="{E86CEB43-9721-441D-8B2D-4CDE5E2AFF68}" type="presParOf" srcId="{8EC94D7B-51C8-414E-9CF1-63B220FDEB8E}" destId="{F3443057-FA5D-4E86-8163-2869D18B0195}" srcOrd="2" destOrd="0" presId="urn:microsoft.com/office/officeart/2018/5/layout/IconCircleLabelList"/>
    <dgm:cxn modelId="{FD8EF045-A059-4A56-95F7-E735D6547A8E}" type="presParOf" srcId="{8EC94D7B-51C8-414E-9CF1-63B220FDEB8E}" destId="{BBF33466-3E2A-4355-AACA-C3B42E2D75A4}" srcOrd="3" destOrd="0" presId="urn:microsoft.com/office/officeart/2018/5/layout/IconCircleLabelList"/>
    <dgm:cxn modelId="{934EFD4B-0C13-483F-B444-C7FD3DDA20E8}" type="presParOf" srcId="{6AD87585-4B65-4C57-9FBC-7019D0904D34}" destId="{1DF4B88C-E806-4327-94D1-0E929B99D43D}" srcOrd="3" destOrd="0" presId="urn:microsoft.com/office/officeart/2018/5/layout/IconCircleLabelList"/>
    <dgm:cxn modelId="{47C506AD-A9C4-4DA5-BCF9-F8FC99D4DBA0}" type="presParOf" srcId="{6AD87585-4B65-4C57-9FBC-7019D0904D34}" destId="{11887DC1-1E9A-46F2-9549-4661E6E80781}" srcOrd="4" destOrd="0" presId="urn:microsoft.com/office/officeart/2018/5/layout/IconCircleLabelList"/>
    <dgm:cxn modelId="{51D2C611-F376-4C46-89C2-82CA5A3159D6}" type="presParOf" srcId="{11887DC1-1E9A-46F2-9549-4661E6E80781}" destId="{7E1D4BA7-64DB-49B9-84A6-BA239311A6F6}" srcOrd="0" destOrd="0" presId="urn:microsoft.com/office/officeart/2018/5/layout/IconCircleLabelList"/>
    <dgm:cxn modelId="{1FD11D46-88D1-4A16-B520-4FEE0AFB5EC8}" type="presParOf" srcId="{11887DC1-1E9A-46F2-9549-4661E6E80781}" destId="{49A3126B-9AF7-46DA-A47A-25EDE01439F7}" srcOrd="1" destOrd="0" presId="urn:microsoft.com/office/officeart/2018/5/layout/IconCircleLabelList"/>
    <dgm:cxn modelId="{F0EC1735-6E83-4534-A5C2-73C3DD81CEA5}" type="presParOf" srcId="{11887DC1-1E9A-46F2-9549-4661E6E80781}" destId="{3701A6ED-055C-48A1-B163-FD6F7C72FBCB}" srcOrd="2" destOrd="0" presId="urn:microsoft.com/office/officeart/2018/5/layout/IconCircleLabelList"/>
    <dgm:cxn modelId="{1CF8109D-082C-489A-82B6-74B41FA2DF7D}" type="presParOf" srcId="{11887DC1-1E9A-46F2-9549-4661E6E80781}" destId="{FF18F2F3-1BE4-4498-BEA6-666D3357BAE4}" srcOrd="3" destOrd="0" presId="urn:microsoft.com/office/officeart/2018/5/layout/IconCircleLabelList"/>
    <dgm:cxn modelId="{003D93FA-B740-41F9-A4B3-8EE9B40CF291}" type="presParOf" srcId="{6AD87585-4B65-4C57-9FBC-7019D0904D34}" destId="{D9AB4C64-DEEA-4826-877B-2454D413863E}" srcOrd="5" destOrd="0" presId="urn:microsoft.com/office/officeart/2018/5/layout/IconCircleLabelList"/>
    <dgm:cxn modelId="{4299DF52-26F8-497F-BB85-9675B425CE29}" type="presParOf" srcId="{6AD87585-4B65-4C57-9FBC-7019D0904D34}" destId="{03DC8A42-01A2-44C1-8346-7AAF70CFFF7A}" srcOrd="6" destOrd="0" presId="urn:microsoft.com/office/officeart/2018/5/layout/IconCircleLabelList"/>
    <dgm:cxn modelId="{7263534D-B44F-47F6-B530-FAB26C084E6D}" type="presParOf" srcId="{03DC8A42-01A2-44C1-8346-7AAF70CFFF7A}" destId="{575596D2-A827-468E-B1FF-321DAE867602}" srcOrd="0" destOrd="0" presId="urn:microsoft.com/office/officeart/2018/5/layout/IconCircleLabelList"/>
    <dgm:cxn modelId="{8C8DB669-B79B-46B3-9B19-D74C68C596E3}" type="presParOf" srcId="{03DC8A42-01A2-44C1-8346-7AAF70CFFF7A}" destId="{9D76C43F-362B-4B73-9FE2-13AD0E45814B}" srcOrd="1" destOrd="0" presId="urn:microsoft.com/office/officeart/2018/5/layout/IconCircleLabelList"/>
    <dgm:cxn modelId="{53DBB63F-32A2-4283-AE64-B5793F7BE2F5}" type="presParOf" srcId="{03DC8A42-01A2-44C1-8346-7AAF70CFFF7A}" destId="{45367F56-E6E2-40E1-B713-1780CE6EB595}" srcOrd="2" destOrd="0" presId="urn:microsoft.com/office/officeart/2018/5/layout/IconCircleLabelList"/>
    <dgm:cxn modelId="{E1B31903-A7B5-4CE5-9911-F6120DCA30DF}" type="presParOf" srcId="{03DC8A42-01A2-44C1-8346-7AAF70CFFF7A}" destId="{72021754-93CD-487D-A85E-43DB7514C97E}" srcOrd="3" destOrd="0" presId="urn:microsoft.com/office/officeart/2018/5/layout/IconCircleLabelList"/>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03A8DD-0715-429C-9265-E67E65D86269}"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B78F75BC-73BB-4270-8376-21C1AE231723}">
      <dgm:prSet/>
      <dgm:spPr/>
      <dgm:t>
        <a:bodyPr/>
        <a:lstStyle/>
        <a:p>
          <a:r>
            <a:rPr lang="en-US" dirty="0"/>
            <a:t>Focus on getting good results in science and health related subjects at school ( PE and health &amp; social care ) </a:t>
          </a:r>
        </a:p>
      </dgm:t>
    </dgm:pt>
    <dgm:pt modelId="{69CB9812-EF7F-4834-8F94-CBDF5231FCE2}" type="parTrans" cxnId="{3D75A526-5976-49F6-B6B5-389092346F6F}">
      <dgm:prSet/>
      <dgm:spPr/>
      <dgm:t>
        <a:bodyPr/>
        <a:lstStyle/>
        <a:p>
          <a:endParaRPr lang="en-US"/>
        </a:p>
      </dgm:t>
    </dgm:pt>
    <dgm:pt modelId="{CDBF5DA8-ADCC-4BE6-959E-B0978D4254B9}" type="sibTrans" cxnId="{3D75A526-5976-49F6-B6B5-389092346F6F}">
      <dgm:prSet/>
      <dgm:spPr/>
      <dgm:t>
        <a:bodyPr/>
        <a:lstStyle/>
        <a:p>
          <a:endParaRPr lang="en-US"/>
        </a:p>
      </dgm:t>
    </dgm:pt>
    <dgm:pt modelId="{874B9FF6-0109-463C-9B88-E71F13EE282F}">
      <dgm:prSet/>
      <dgm:spPr/>
      <dgm:t>
        <a:bodyPr/>
        <a:lstStyle/>
        <a:p>
          <a:r>
            <a:rPr lang="en-US" dirty="0"/>
            <a:t>Volunteer or get a part time job in a food  or care setting </a:t>
          </a:r>
        </a:p>
      </dgm:t>
    </dgm:pt>
    <dgm:pt modelId="{E4EDD27B-8F6A-42A2-B511-9A614B649E31}" type="parTrans" cxnId="{C5571B71-26F3-4BC1-8332-E20243E906B3}">
      <dgm:prSet/>
      <dgm:spPr/>
      <dgm:t>
        <a:bodyPr/>
        <a:lstStyle/>
        <a:p>
          <a:endParaRPr lang="en-US"/>
        </a:p>
      </dgm:t>
    </dgm:pt>
    <dgm:pt modelId="{D85308E0-B8C8-4765-AC02-EB1D01C7D590}" type="sibTrans" cxnId="{C5571B71-26F3-4BC1-8332-E20243E906B3}">
      <dgm:prSet/>
      <dgm:spPr/>
      <dgm:t>
        <a:bodyPr/>
        <a:lstStyle/>
        <a:p>
          <a:endParaRPr lang="en-US"/>
        </a:p>
      </dgm:t>
    </dgm:pt>
    <dgm:pt modelId="{995593B3-17A7-470E-A8F2-FBD649F50101}">
      <dgm:prSet/>
      <dgm:spPr/>
      <dgm:t>
        <a:bodyPr/>
        <a:lstStyle/>
        <a:p>
          <a:r>
            <a:rPr lang="en-US"/>
            <a:t>Explore careers in nutrition and dietetics </a:t>
          </a:r>
        </a:p>
      </dgm:t>
    </dgm:pt>
    <dgm:pt modelId="{6846A932-4B9D-41A5-B34F-3C7CC44350DD}" type="parTrans" cxnId="{2E465160-AFDD-4063-B447-485C1625C306}">
      <dgm:prSet/>
      <dgm:spPr/>
      <dgm:t>
        <a:bodyPr/>
        <a:lstStyle/>
        <a:p>
          <a:endParaRPr lang="en-US"/>
        </a:p>
      </dgm:t>
    </dgm:pt>
    <dgm:pt modelId="{2341C70E-86F6-4FD0-A994-6992A18FA7C2}" type="sibTrans" cxnId="{2E465160-AFDD-4063-B447-485C1625C306}">
      <dgm:prSet/>
      <dgm:spPr/>
      <dgm:t>
        <a:bodyPr/>
        <a:lstStyle/>
        <a:p>
          <a:endParaRPr lang="en-US"/>
        </a:p>
      </dgm:t>
    </dgm:pt>
    <dgm:pt modelId="{436B9BCC-861D-4825-A411-E73079321B6C}" type="pres">
      <dgm:prSet presAssocID="{2703A8DD-0715-429C-9265-E67E65D86269}" presName="root" presStyleCnt="0">
        <dgm:presLayoutVars>
          <dgm:dir/>
          <dgm:resizeHandles val="exact"/>
        </dgm:presLayoutVars>
      </dgm:prSet>
      <dgm:spPr/>
    </dgm:pt>
    <dgm:pt modelId="{A010BA95-752F-4A0B-9DA9-6DB3704BFC0D}" type="pres">
      <dgm:prSet presAssocID="{B78F75BC-73BB-4270-8376-21C1AE231723}" presName="compNode" presStyleCnt="0"/>
      <dgm:spPr/>
    </dgm:pt>
    <dgm:pt modelId="{7158EAE1-B0D5-46BA-AF05-0C902C765502}" type="pres">
      <dgm:prSet presAssocID="{B78F75BC-73BB-4270-8376-21C1AE231723}" presName="bgRect" presStyleLbl="bgShp" presStyleIdx="0" presStyleCnt="3"/>
      <dgm:spPr>
        <a:ln>
          <a:solidFill>
            <a:schemeClr val="tx1"/>
          </a:solidFill>
        </a:ln>
      </dgm:spPr>
    </dgm:pt>
    <dgm:pt modelId="{BA7887A3-0232-413A-8A5E-F50042A2A498}" type="pres">
      <dgm:prSet presAssocID="{B78F75BC-73BB-4270-8376-21C1AE23172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682E8C10-D9C7-494F-8A3A-7FBB69469756}" type="pres">
      <dgm:prSet presAssocID="{B78F75BC-73BB-4270-8376-21C1AE231723}" presName="spaceRect" presStyleCnt="0"/>
      <dgm:spPr/>
    </dgm:pt>
    <dgm:pt modelId="{3169310E-ED62-4AE9-A0F9-35B534AB3E13}" type="pres">
      <dgm:prSet presAssocID="{B78F75BC-73BB-4270-8376-21C1AE231723}" presName="parTx" presStyleLbl="revTx" presStyleIdx="0" presStyleCnt="3">
        <dgm:presLayoutVars>
          <dgm:chMax val="0"/>
          <dgm:chPref val="0"/>
        </dgm:presLayoutVars>
      </dgm:prSet>
      <dgm:spPr/>
    </dgm:pt>
    <dgm:pt modelId="{B1E0CE5D-1088-47C3-8315-C2A20E5AD28F}" type="pres">
      <dgm:prSet presAssocID="{CDBF5DA8-ADCC-4BE6-959E-B0978D4254B9}" presName="sibTrans" presStyleCnt="0"/>
      <dgm:spPr/>
    </dgm:pt>
    <dgm:pt modelId="{C184D4CF-884B-4FA9-91FB-B99E52138580}" type="pres">
      <dgm:prSet presAssocID="{874B9FF6-0109-463C-9B88-E71F13EE282F}" presName="compNode" presStyleCnt="0"/>
      <dgm:spPr/>
    </dgm:pt>
    <dgm:pt modelId="{0850208A-5F3D-4BD4-9CD2-6DB80F138AED}" type="pres">
      <dgm:prSet presAssocID="{874B9FF6-0109-463C-9B88-E71F13EE282F}" presName="bgRect" presStyleLbl="bgShp" presStyleIdx="1" presStyleCnt="3"/>
      <dgm:spPr>
        <a:ln>
          <a:solidFill>
            <a:schemeClr val="tx1"/>
          </a:solidFill>
        </a:ln>
      </dgm:spPr>
    </dgm:pt>
    <dgm:pt modelId="{EC5D5950-47D9-4DDA-823B-FED8E6DD61B3}" type="pres">
      <dgm:prSet presAssocID="{874B9FF6-0109-463C-9B88-E71F13EE28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rk and knife"/>
        </a:ext>
      </dgm:extLst>
    </dgm:pt>
    <dgm:pt modelId="{5BFF477B-80F7-420A-8A60-1F25D51E8458}" type="pres">
      <dgm:prSet presAssocID="{874B9FF6-0109-463C-9B88-E71F13EE282F}" presName="spaceRect" presStyleCnt="0"/>
      <dgm:spPr/>
    </dgm:pt>
    <dgm:pt modelId="{BCDB25ED-5FB5-4453-A0E2-A42F2E8F3755}" type="pres">
      <dgm:prSet presAssocID="{874B9FF6-0109-463C-9B88-E71F13EE282F}" presName="parTx" presStyleLbl="revTx" presStyleIdx="1" presStyleCnt="3">
        <dgm:presLayoutVars>
          <dgm:chMax val="0"/>
          <dgm:chPref val="0"/>
        </dgm:presLayoutVars>
      </dgm:prSet>
      <dgm:spPr/>
    </dgm:pt>
    <dgm:pt modelId="{C3ACE949-8E41-4B40-BA01-624C984EB1E7}" type="pres">
      <dgm:prSet presAssocID="{D85308E0-B8C8-4765-AC02-EB1D01C7D590}" presName="sibTrans" presStyleCnt="0"/>
      <dgm:spPr/>
    </dgm:pt>
    <dgm:pt modelId="{BFC824FB-2B06-40A6-B5E7-7D105DEE740D}" type="pres">
      <dgm:prSet presAssocID="{995593B3-17A7-470E-A8F2-FBD649F50101}" presName="compNode" presStyleCnt="0"/>
      <dgm:spPr/>
    </dgm:pt>
    <dgm:pt modelId="{69247DD9-AD22-4494-A2D3-00D606098907}" type="pres">
      <dgm:prSet presAssocID="{995593B3-17A7-470E-A8F2-FBD649F50101}" presName="bgRect" presStyleLbl="bgShp" presStyleIdx="2" presStyleCnt="3"/>
      <dgm:spPr>
        <a:ln>
          <a:solidFill>
            <a:schemeClr val="tx1"/>
          </a:solidFill>
        </a:ln>
      </dgm:spPr>
    </dgm:pt>
    <dgm:pt modelId="{4EA2ECB4-6F8D-4883-A132-C940ADC0DD25}" type="pres">
      <dgm:prSet presAssocID="{995593B3-17A7-470E-A8F2-FBD649F5010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pple"/>
        </a:ext>
      </dgm:extLst>
    </dgm:pt>
    <dgm:pt modelId="{39515A2F-B994-44A9-B941-A71DC6FD54F8}" type="pres">
      <dgm:prSet presAssocID="{995593B3-17A7-470E-A8F2-FBD649F50101}" presName="spaceRect" presStyleCnt="0"/>
      <dgm:spPr/>
    </dgm:pt>
    <dgm:pt modelId="{D879B719-BE70-4039-AFE1-3BC11F6CEAA3}" type="pres">
      <dgm:prSet presAssocID="{995593B3-17A7-470E-A8F2-FBD649F50101}" presName="parTx" presStyleLbl="revTx" presStyleIdx="2" presStyleCnt="3">
        <dgm:presLayoutVars>
          <dgm:chMax val="0"/>
          <dgm:chPref val="0"/>
        </dgm:presLayoutVars>
      </dgm:prSet>
      <dgm:spPr/>
    </dgm:pt>
  </dgm:ptLst>
  <dgm:cxnLst>
    <dgm:cxn modelId="{3D75A526-5976-49F6-B6B5-389092346F6F}" srcId="{2703A8DD-0715-429C-9265-E67E65D86269}" destId="{B78F75BC-73BB-4270-8376-21C1AE231723}" srcOrd="0" destOrd="0" parTransId="{69CB9812-EF7F-4834-8F94-CBDF5231FCE2}" sibTransId="{CDBF5DA8-ADCC-4BE6-959E-B0978D4254B9}"/>
    <dgm:cxn modelId="{2E465160-AFDD-4063-B447-485C1625C306}" srcId="{2703A8DD-0715-429C-9265-E67E65D86269}" destId="{995593B3-17A7-470E-A8F2-FBD649F50101}" srcOrd="2" destOrd="0" parTransId="{6846A932-4B9D-41A5-B34F-3C7CC44350DD}" sibTransId="{2341C70E-86F6-4FD0-A994-6992A18FA7C2}"/>
    <dgm:cxn modelId="{4E120066-EF74-46A8-9A3B-06EAEA807A7E}" type="presOf" srcId="{2703A8DD-0715-429C-9265-E67E65D86269}" destId="{436B9BCC-861D-4825-A411-E73079321B6C}" srcOrd="0" destOrd="0" presId="urn:microsoft.com/office/officeart/2018/2/layout/IconVerticalSolidList"/>
    <dgm:cxn modelId="{C5571B71-26F3-4BC1-8332-E20243E906B3}" srcId="{2703A8DD-0715-429C-9265-E67E65D86269}" destId="{874B9FF6-0109-463C-9B88-E71F13EE282F}" srcOrd="1" destOrd="0" parTransId="{E4EDD27B-8F6A-42A2-B511-9A614B649E31}" sibTransId="{D85308E0-B8C8-4765-AC02-EB1D01C7D590}"/>
    <dgm:cxn modelId="{BED32D51-4C23-4C4D-9E6D-9FC3F799ACE5}" type="presOf" srcId="{995593B3-17A7-470E-A8F2-FBD649F50101}" destId="{D879B719-BE70-4039-AFE1-3BC11F6CEAA3}" srcOrd="0" destOrd="0" presId="urn:microsoft.com/office/officeart/2018/2/layout/IconVerticalSolidList"/>
    <dgm:cxn modelId="{A096A173-31FE-4613-A12D-9957646302D9}" type="presOf" srcId="{B78F75BC-73BB-4270-8376-21C1AE231723}" destId="{3169310E-ED62-4AE9-A0F9-35B534AB3E13}" srcOrd="0" destOrd="0" presId="urn:microsoft.com/office/officeart/2018/2/layout/IconVerticalSolidList"/>
    <dgm:cxn modelId="{C386AF79-C707-4582-A069-B68E67940848}" type="presOf" srcId="{874B9FF6-0109-463C-9B88-E71F13EE282F}" destId="{BCDB25ED-5FB5-4453-A0E2-A42F2E8F3755}" srcOrd="0" destOrd="0" presId="urn:microsoft.com/office/officeart/2018/2/layout/IconVerticalSolidList"/>
    <dgm:cxn modelId="{35AFEB8D-B0CA-4048-987C-450EBE40B6DB}" type="presParOf" srcId="{436B9BCC-861D-4825-A411-E73079321B6C}" destId="{A010BA95-752F-4A0B-9DA9-6DB3704BFC0D}" srcOrd="0" destOrd="0" presId="urn:microsoft.com/office/officeart/2018/2/layout/IconVerticalSolidList"/>
    <dgm:cxn modelId="{20D2E0B0-7A7F-438B-88A7-CF3207F44A62}" type="presParOf" srcId="{A010BA95-752F-4A0B-9DA9-6DB3704BFC0D}" destId="{7158EAE1-B0D5-46BA-AF05-0C902C765502}" srcOrd="0" destOrd="0" presId="urn:microsoft.com/office/officeart/2018/2/layout/IconVerticalSolidList"/>
    <dgm:cxn modelId="{D2FA108F-437D-49A7-BCC8-1E3B1F639678}" type="presParOf" srcId="{A010BA95-752F-4A0B-9DA9-6DB3704BFC0D}" destId="{BA7887A3-0232-413A-8A5E-F50042A2A498}" srcOrd="1" destOrd="0" presId="urn:microsoft.com/office/officeart/2018/2/layout/IconVerticalSolidList"/>
    <dgm:cxn modelId="{2F5BCADA-CD66-438C-8452-C0957F0B6284}" type="presParOf" srcId="{A010BA95-752F-4A0B-9DA9-6DB3704BFC0D}" destId="{682E8C10-D9C7-494F-8A3A-7FBB69469756}" srcOrd="2" destOrd="0" presId="urn:microsoft.com/office/officeart/2018/2/layout/IconVerticalSolidList"/>
    <dgm:cxn modelId="{6C566CDD-58E7-4AE8-BA68-A631F2504DAB}" type="presParOf" srcId="{A010BA95-752F-4A0B-9DA9-6DB3704BFC0D}" destId="{3169310E-ED62-4AE9-A0F9-35B534AB3E13}" srcOrd="3" destOrd="0" presId="urn:microsoft.com/office/officeart/2018/2/layout/IconVerticalSolidList"/>
    <dgm:cxn modelId="{A65F252D-8478-4E9A-B200-391EF1A7197A}" type="presParOf" srcId="{436B9BCC-861D-4825-A411-E73079321B6C}" destId="{B1E0CE5D-1088-47C3-8315-C2A20E5AD28F}" srcOrd="1" destOrd="0" presId="urn:microsoft.com/office/officeart/2018/2/layout/IconVerticalSolidList"/>
    <dgm:cxn modelId="{3889FD2A-8672-43D7-B11D-69CACD8AABD8}" type="presParOf" srcId="{436B9BCC-861D-4825-A411-E73079321B6C}" destId="{C184D4CF-884B-4FA9-91FB-B99E52138580}" srcOrd="2" destOrd="0" presId="urn:microsoft.com/office/officeart/2018/2/layout/IconVerticalSolidList"/>
    <dgm:cxn modelId="{1DEA45E3-098D-4C65-BE48-EA1C36D84B26}" type="presParOf" srcId="{C184D4CF-884B-4FA9-91FB-B99E52138580}" destId="{0850208A-5F3D-4BD4-9CD2-6DB80F138AED}" srcOrd="0" destOrd="0" presId="urn:microsoft.com/office/officeart/2018/2/layout/IconVerticalSolidList"/>
    <dgm:cxn modelId="{C733A1D1-5647-46D5-BA23-C1A7711B2098}" type="presParOf" srcId="{C184D4CF-884B-4FA9-91FB-B99E52138580}" destId="{EC5D5950-47D9-4DDA-823B-FED8E6DD61B3}" srcOrd="1" destOrd="0" presId="urn:microsoft.com/office/officeart/2018/2/layout/IconVerticalSolidList"/>
    <dgm:cxn modelId="{35461ACF-9157-49AA-8BB4-E6A8EF9F494F}" type="presParOf" srcId="{C184D4CF-884B-4FA9-91FB-B99E52138580}" destId="{5BFF477B-80F7-420A-8A60-1F25D51E8458}" srcOrd="2" destOrd="0" presId="urn:microsoft.com/office/officeart/2018/2/layout/IconVerticalSolidList"/>
    <dgm:cxn modelId="{45402E20-89CA-46AC-B7CD-89C86DECA3BB}" type="presParOf" srcId="{C184D4CF-884B-4FA9-91FB-B99E52138580}" destId="{BCDB25ED-5FB5-4453-A0E2-A42F2E8F3755}" srcOrd="3" destOrd="0" presId="urn:microsoft.com/office/officeart/2018/2/layout/IconVerticalSolidList"/>
    <dgm:cxn modelId="{084FCC37-0F68-4F1A-AB2B-70E40A798313}" type="presParOf" srcId="{436B9BCC-861D-4825-A411-E73079321B6C}" destId="{C3ACE949-8E41-4B40-BA01-624C984EB1E7}" srcOrd="3" destOrd="0" presId="urn:microsoft.com/office/officeart/2018/2/layout/IconVerticalSolidList"/>
    <dgm:cxn modelId="{7D2A39D3-0525-4B0F-BB5A-8E84B92052E8}" type="presParOf" srcId="{436B9BCC-861D-4825-A411-E73079321B6C}" destId="{BFC824FB-2B06-40A6-B5E7-7D105DEE740D}" srcOrd="4" destOrd="0" presId="urn:microsoft.com/office/officeart/2018/2/layout/IconVerticalSolidList"/>
    <dgm:cxn modelId="{DB8C38D5-DF4B-4BEE-BE14-BA5BEA711FEC}" type="presParOf" srcId="{BFC824FB-2B06-40A6-B5E7-7D105DEE740D}" destId="{69247DD9-AD22-4494-A2D3-00D606098907}" srcOrd="0" destOrd="0" presId="urn:microsoft.com/office/officeart/2018/2/layout/IconVerticalSolidList"/>
    <dgm:cxn modelId="{770CADDB-5879-44F6-B3D8-6D3DB4D0A979}" type="presParOf" srcId="{BFC824FB-2B06-40A6-B5E7-7D105DEE740D}" destId="{4EA2ECB4-6F8D-4883-A132-C940ADC0DD25}" srcOrd="1" destOrd="0" presId="urn:microsoft.com/office/officeart/2018/2/layout/IconVerticalSolidList"/>
    <dgm:cxn modelId="{989A8B5A-98BC-476E-A392-92360F5EF174}" type="presParOf" srcId="{BFC824FB-2B06-40A6-B5E7-7D105DEE740D}" destId="{39515A2F-B994-44A9-B941-A71DC6FD54F8}" srcOrd="2" destOrd="0" presId="urn:microsoft.com/office/officeart/2018/2/layout/IconVerticalSolidList"/>
    <dgm:cxn modelId="{00AAA2AD-602D-421B-B64A-032D7EE89BD4}" type="presParOf" srcId="{BFC824FB-2B06-40A6-B5E7-7D105DEE740D}" destId="{D879B719-BE70-4039-AFE1-3BC11F6CEAA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19A88-0C1A-4AF7-A1FE-BA10772AB762}">
      <dsp:nvSpPr>
        <dsp:cNvPr id="0" name=""/>
        <dsp:cNvSpPr/>
      </dsp:nvSpPr>
      <dsp:spPr>
        <a:xfrm>
          <a:off x="0" y="594"/>
          <a:ext cx="6172199"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7E086F-B3FE-4036-A8A5-06F22C17399F}">
      <dsp:nvSpPr>
        <dsp:cNvPr id="0" name=""/>
        <dsp:cNvSpPr/>
      </dsp:nvSpPr>
      <dsp:spPr>
        <a:xfrm>
          <a:off x="0" y="594"/>
          <a:ext cx="6172199" cy="974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Explain what a dietitian does</a:t>
          </a:r>
        </a:p>
      </dsp:txBody>
      <dsp:txXfrm>
        <a:off x="0" y="594"/>
        <a:ext cx="6172199" cy="974487"/>
      </dsp:txXfrm>
    </dsp:sp>
    <dsp:sp modelId="{921C34B9-F962-4FC5-BF09-047083BB118C}">
      <dsp:nvSpPr>
        <dsp:cNvPr id="0" name=""/>
        <dsp:cNvSpPr/>
      </dsp:nvSpPr>
      <dsp:spPr>
        <a:xfrm>
          <a:off x="0" y="975081"/>
          <a:ext cx="6172199"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CF1B46-E509-4D0C-A4E4-B934096E2CB2}">
      <dsp:nvSpPr>
        <dsp:cNvPr id="0" name=""/>
        <dsp:cNvSpPr/>
      </dsp:nvSpPr>
      <dsp:spPr>
        <a:xfrm>
          <a:off x="0" y="975081"/>
          <a:ext cx="6172199" cy="974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Engages  pupils with interactive food allergy related activities </a:t>
          </a:r>
        </a:p>
      </dsp:txBody>
      <dsp:txXfrm>
        <a:off x="0" y="975081"/>
        <a:ext cx="6172199" cy="974487"/>
      </dsp:txXfrm>
    </dsp:sp>
    <dsp:sp modelId="{9E4A677A-2844-4C79-AC24-F80CA49EF3C2}">
      <dsp:nvSpPr>
        <dsp:cNvPr id="0" name=""/>
        <dsp:cNvSpPr/>
      </dsp:nvSpPr>
      <dsp:spPr>
        <a:xfrm>
          <a:off x="0" y="1949568"/>
          <a:ext cx="6172199"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D49B93-088C-457C-A9F2-1CF8920336FB}">
      <dsp:nvSpPr>
        <dsp:cNvPr id="0" name=""/>
        <dsp:cNvSpPr/>
      </dsp:nvSpPr>
      <dsp:spPr>
        <a:xfrm>
          <a:off x="0" y="1949568"/>
          <a:ext cx="6172199" cy="974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Connects real life scenarios to the role of a dietitian</a:t>
          </a:r>
        </a:p>
      </dsp:txBody>
      <dsp:txXfrm>
        <a:off x="0" y="1949568"/>
        <a:ext cx="6172199" cy="974487"/>
      </dsp:txXfrm>
    </dsp:sp>
    <dsp:sp modelId="{0C989E2B-2B25-4190-A298-E8ACAA0B225F}">
      <dsp:nvSpPr>
        <dsp:cNvPr id="0" name=""/>
        <dsp:cNvSpPr/>
      </dsp:nvSpPr>
      <dsp:spPr>
        <a:xfrm>
          <a:off x="0" y="2924056"/>
          <a:ext cx="6172199"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E6902A-22F8-4C64-A7C7-3D2A6AC88A3D}">
      <dsp:nvSpPr>
        <dsp:cNvPr id="0" name=""/>
        <dsp:cNvSpPr/>
      </dsp:nvSpPr>
      <dsp:spPr>
        <a:xfrm>
          <a:off x="0" y="2924056"/>
          <a:ext cx="6172199" cy="974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Highlights why dietitians are important </a:t>
          </a:r>
        </a:p>
      </dsp:txBody>
      <dsp:txXfrm>
        <a:off x="0" y="2924056"/>
        <a:ext cx="6172199" cy="974487"/>
      </dsp:txXfrm>
    </dsp:sp>
    <dsp:sp modelId="{E2B19F48-FD07-4609-AECA-EB437263BE11}">
      <dsp:nvSpPr>
        <dsp:cNvPr id="0" name=""/>
        <dsp:cNvSpPr/>
      </dsp:nvSpPr>
      <dsp:spPr>
        <a:xfrm>
          <a:off x="0" y="3898543"/>
          <a:ext cx="6172199"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A78150-9956-43D4-A304-3DAF989BC988}">
      <dsp:nvSpPr>
        <dsp:cNvPr id="0" name=""/>
        <dsp:cNvSpPr/>
      </dsp:nvSpPr>
      <dsp:spPr>
        <a:xfrm>
          <a:off x="0" y="3898543"/>
          <a:ext cx="6172199" cy="974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Encourages pupils to explore this career</a:t>
          </a:r>
        </a:p>
      </dsp:txBody>
      <dsp:txXfrm>
        <a:off x="0" y="3898543"/>
        <a:ext cx="6172199" cy="9744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ED522-0354-4A0E-8973-F3BE8A610E4F}">
      <dsp:nvSpPr>
        <dsp:cNvPr id="0" name=""/>
        <dsp:cNvSpPr/>
      </dsp:nvSpPr>
      <dsp:spPr>
        <a:xfrm>
          <a:off x="0" y="1823"/>
          <a:ext cx="10355317" cy="92414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3BA5F105-F5CD-4606-A38C-819D5FF72E48}">
      <dsp:nvSpPr>
        <dsp:cNvPr id="0" name=""/>
        <dsp:cNvSpPr/>
      </dsp:nvSpPr>
      <dsp:spPr>
        <a:xfrm>
          <a:off x="279553" y="209755"/>
          <a:ext cx="508278" cy="5082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33A6A0-A968-4511-9FA1-C8AFE82C0A01}">
      <dsp:nvSpPr>
        <dsp:cNvPr id="0" name=""/>
        <dsp:cNvSpPr/>
      </dsp:nvSpPr>
      <dsp:spPr>
        <a:xfrm>
          <a:off x="1067384" y="1823"/>
          <a:ext cx="9287932" cy="924142"/>
        </a:xfrm>
        <a:prstGeom prst="rect">
          <a:avLst/>
        </a:prstGeom>
        <a:noFill/>
        <a:ln>
          <a:solidFill>
            <a:schemeClr val="bg1"/>
          </a:solidFill>
        </a:ln>
        <a:effectLst/>
      </dsp:spPr>
      <dsp:style>
        <a:lnRef idx="0">
          <a:scrgbClr r="0" g="0" b="0"/>
        </a:lnRef>
        <a:fillRef idx="0">
          <a:scrgbClr r="0" g="0" b="0"/>
        </a:fillRef>
        <a:effectRef idx="0">
          <a:scrgbClr r="0" g="0" b="0"/>
        </a:effectRef>
        <a:fontRef idx="minor"/>
      </dsp:style>
      <dsp:txBody>
        <a:bodyPr spcFirstLastPara="0" vert="horz" wrap="square" lIns="97805" tIns="97805" rIns="97805" bIns="97805" numCol="1" spcCol="1270" anchor="ctr" anchorCtr="0">
          <a:noAutofit/>
        </a:bodyPr>
        <a:lstStyle/>
        <a:p>
          <a:pPr marL="0" lvl="0" indent="0" algn="l" defTabSz="977900">
            <a:lnSpc>
              <a:spcPct val="90000"/>
            </a:lnSpc>
            <a:spcBef>
              <a:spcPct val="0"/>
            </a:spcBef>
            <a:spcAft>
              <a:spcPct val="35000"/>
            </a:spcAft>
            <a:buNone/>
          </a:pPr>
          <a:r>
            <a:rPr lang="en-GB" sz="2200" kern="1200" dirty="0"/>
            <a:t>What do you think a dietitian does ?</a:t>
          </a:r>
          <a:endParaRPr lang="en-US" sz="2200" kern="1200" dirty="0"/>
        </a:p>
      </dsp:txBody>
      <dsp:txXfrm>
        <a:off x="1067384" y="1823"/>
        <a:ext cx="9287932" cy="924142"/>
      </dsp:txXfrm>
    </dsp:sp>
    <dsp:sp modelId="{33B07022-C27A-401E-AC5D-8A6BFC081591}">
      <dsp:nvSpPr>
        <dsp:cNvPr id="0" name=""/>
        <dsp:cNvSpPr/>
      </dsp:nvSpPr>
      <dsp:spPr>
        <a:xfrm>
          <a:off x="0" y="1157001"/>
          <a:ext cx="10355317" cy="92414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1B92B3B0-BAAF-4706-90AB-C2DC14F4CCF3}">
      <dsp:nvSpPr>
        <dsp:cNvPr id="0" name=""/>
        <dsp:cNvSpPr/>
      </dsp:nvSpPr>
      <dsp:spPr>
        <a:xfrm>
          <a:off x="279553" y="1364933"/>
          <a:ext cx="508278" cy="5082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F2A03D-5A92-47EE-9454-6CAB25443D37}">
      <dsp:nvSpPr>
        <dsp:cNvPr id="0" name=""/>
        <dsp:cNvSpPr/>
      </dsp:nvSpPr>
      <dsp:spPr>
        <a:xfrm>
          <a:off x="1067384" y="1157001"/>
          <a:ext cx="9287932" cy="9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805" tIns="97805" rIns="97805" bIns="97805" numCol="1" spcCol="1270" anchor="ctr" anchorCtr="0">
          <a:noAutofit/>
        </a:bodyPr>
        <a:lstStyle/>
        <a:p>
          <a:pPr marL="0" lvl="0" indent="0" algn="l" defTabSz="977900">
            <a:lnSpc>
              <a:spcPct val="90000"/>
            </a:lnSpc>
            <a:spcBef>
              <a:spcPct val="0"/>
            </a:spcBef>
            <a:spcAft>
              <a:spcPct val="35000"/>
            </a:spcAft>
            <a:buNone/>
          </a:pPr>
          <a:r>
            <a:rPr lang="en-GB" sz="2200" kern="1200" dirty="0"/>
            <a:t>Who do they work for?</a:t>
          </a:r>
          <a:endParaRPr lang="en-US" sz="2200" kern="1200" dirty="0"/>
        </a:p>
      </dsp:txBody>
      <dsp:txXfrm>
        <a:off x="1067384" y="1157001"/>
        <a:ext cx="9287932" cy="924142"/>
      </dsp:txXfrm>
    </dsp:sp>
    <dsp:sp modelId="{D406B703-98B0-47FD-A4B3-97C71B29883B}">
      <dsp:nvSpPr>
        <dsp:cNvPr id="0" name=""/>
        <dsp:cNvSpPr/>
      </dsp:nvSpPr>
      <dsp:spPr>
        <a:xfrm>
          <a:off x="0" y="2312179"/>
          <a:ext cx="10355317" cy="92414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57FD2637-02CB-44F6-980B-F1EF72CE8E6D}">
      <dsp:nvSpPr>
        <dsp:cNvPr id="0" name=""/>
        <dsp:cNvSpPr/>
      </dsp:nvSpPr>
      <dsp:spPr>
        <a:xfrm>
          <a:off x="279553" y="2520111"/>
          <a:ext cx="508278" cy="5082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5A4701F-F674-43E6-942D-4DCAD07B4D90}">
      <dsp:nvSpPr>
        <dsp:cNvPr id="0" name=""/>
        <dsp:cNvSpPr/>
      </dsp:nvSpPr>
      <dsp:spPr>
        <a:xfrm>
          <a:off x="1067384" y="2312179"/>
          <a:ext cx="9287932" cy="9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805" tIns="97805" rIns="97805" bIns="97805" numCol="1" spcCol="1270" anchor="ctr" anchorCtr="0">
          <a:noAutofit/>
        </a:bodyPr>
        <a:lstStyle/>
        <a:p>
          <a:pPr marL="0" lvl="0" indent="0" algn="l" defTabSz="977900">
            <a:lnSpc>
              <a:spcPct val="90000"/>
            </a:lnSpc>
            <a:spcBef>
              <a:spcPct val="0"/>
            </a:spcBef>
            <a:spcAft>
              <a:spcPct val="35000"/>
            </a:spcAft>
            <a:buNone/>
          </a:pPr>
          <a:r>
            <a:rPr lang="en-GB" sz="2200" kern="1200"/>
            <a:t>What skills do you think they need ?</a:t>
          </a:r>
          <a:endParaRPr lang="en-US" sz="2200" kern="1200"/>
        </a:p>
      </dsp:txBody>
      <dsp:txXfrm>
        <a:off x="1067384" y="2312179"/>
        <a:ext cx="9287932" cy="924142"/>
      </dsp:txXfrm>
    </dsp:sp>
    <dsp:sp modelId="{02FAF4EF-CDCF-4218-8FBB-485ED4BBC471}">
      <dsp:nvSpPr>
        <dsp:cNvPr id="0" name=""/>
        <dsp:cNvSpPr/>
      </dsp:nvSpPr>
      <dsp:spPr>
        <a:xfrm>
          <a:off x="0" y="3467358"/>
          <a:ext cx="10355317" cy="92414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8C0819BB-D434-4B09-A179-81D7DB043453}">
      <dsp:nvSpPr>
        <dsp:cNvPr id="0" name=""/>
        <dsp:cNvSpPr/>
      </dsp:nvSpPr>
      <dsp:spPr>
        <a:xfrm>
          <a:off x="279553" y="3675290"/>
          <a:ext cx="508278" cy="5082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D2B92B-E0B8-4024-9E1D-8AD83261C2F4}">
      <dsp:nvSpPr>
        <dsp:cNvPr id="0" name=""/>
        <dsp:cNvSpPr/>
      </dsp:nvSpPr>
      <dsp:spPr>
        <a:xfrm>
          <a:off x="1067384" y="3467358"/>
          <a:ext cx="9287932" cy="924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805" tIns="97805" rIns="97805" bIns="97805" numCol="1" spcCol="1270" anchor="ctr" anchorCtr="0">
          <a:noAutofit/>
        </a:bodyPr>
        <a:lstStyle/>
        <a:p>
          <a:pPr marL="0" lvl="0" indent="0" algn="l" defTabSz="977900">
            <a:lnSpc>
              <a:spcPct val="90000"/>
            </a:lnSpc>
            <a:spcBef>
              <a:spcPct val="0"/>
            </a:spcBef>
            <a:spcAft>
              <a:spcPct val="35000"/>
            </a:spcAft>
            <a:buNone/>
          </a:pPr>
          <a:r>
            <a:rPr lang="en-GB" sz="2200" kern="1200" dirty="0"/>
            <a:t>Is it a job that you have considered? </a:t>
          </a:r>
          <a:endParaRPr lang="en-US" sz="2200" kern="1200" dirty="0"/>
        </a:p>
      </dsp:txBody>
      <dsp:txXfrm>
        <a:off x="1067384" y="3467358"/>
        <a:ext cx="9287932" cy="9241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36A339-EC20-407D-A169-F420B2F42CDB}">
      <dsp:nvSpPr>
        <dsp:cNvPr id="0" name=""/>
        <dsp:cNvSpPr/>
      </dsp:nvSpPr>
      <dsp:spPr>
        <a:xfrm>
          <a:off x="299664" y="100753"/>
          <a:ext cx="2645504" cy="3764068"/>
        </a:xfrm>
        <a:prstGeom prst="rect">
          <a:avLst/>
        </a:prstGeom>
        <a:solidFill>
          <a:srgbClr val="7030A0"/>
        </a:solidFill>
        <a:ln w="19050" cap="flat" cmpd="sng" algn="ctr">
          <a:solidFill>
            <a:schemeClr val="tx1"/>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320359" tIns="0" rIns="320359" bIns="330200" numCol="1" spcCol="1270" anchor="t" anchorCtr="0">
          <a:noAutofit/>
        </a:bodyPr>
        <a:lstStyle/>
        <a:p>
          <a:pPr marL="0" lvl="0" indent="0" algn="l" defTabSz="1155700">
            <a:lnSpc>
              <a:spcPct val="90000"/>
            </a:lnSpc>
            <a:spcBef>
              <a:spcPct val="0"/>
            </a:spcBef>
            <a:spcAft>
              <a:spcPct val="35000"/>
            </a:spcAft>
            <a:buNone/>
          </a:pPr>
          <a:r>
            <a:rPr lang="en-US" sz="2600" kern="1200" dirty="0"/>
            <a:t>An interest in the science behind food and nutrition</a:t>
          </a:r>
        </a:p>
      </dsp:txBody>
      <dsp:txXfrm>
        <a:off x="299664" y="1606380"/>
        <a:ext cx="2645504" cy="2258441"/>
      </dsp:txXfrm>
    </dsp:sp>
    <dsp:sp modelId="{816ED363-047B-41A8-81C8-7CAAB67F86CC}">
      <dsp:nvSpPr>
        <dsp:cNvPr id="0" name=""/>
        <dsp:cNvSpPr/>
      </dsp:nvSpPr>
      <dsp:spPr>
        <a:xfrm>
          <a:off x="800" y="36848"/>
          <a:ext cx="3243231" cy="1556751"/>
        </a:xfrm>
        <a:prstGeom prst="rect">
          <a:avLst/>
        </a:prstGeom>
        <a:noFill/>
        <a:ln w="1905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20359" tIns="165100" rIns="320359"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800" y="36848"/>
        <a:ext cx="3243231" cy="1556751"/>
      </dsp:txXfrm>
    </dsp:sp>
    <dsp:sp modelId="{55F89AD6-5592-47A8-AE26-E09659EE01BC}">
      <dsp:nvSpPr>
        <dsp:cNvPr id="0" name=""/>
        <dsp:cNvSpPr/>
      </dsp:nvSpPr>
      <dsp:spPr>
        <a:xfrm>
          <a:off x="3547355" y="49535"/>
          <a:ext cx="3155502" cy="3866503"/>
        </a:xfrm>
        <a:prstGeom prst="rect">
          <a:avLst/>
        </a:prstGeom>
        <a:solidFill>
          <a:srgbClr val="7030A0"/>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320359" tIns="0" rIns="320359" bIns="330200" numCol="1" spcCol="1270" anchor="t" anchorCtr="0">
          <a:noAutofit/>
        </a:bodyPr>
        <a:lstStyle/>
        <a:p>
          <a:pPr marL="0" lvl="0" indent="0" algn="l" defTabSz="1155700">
            <a:lnSpc>
              <a:spcPct val="90000"/>
            </a:lnSpc>
            <a:spcBef>
              <a:spcPct val="0"/>
            </a:spcBef>
            <a:spcAft>
              <a:spcPct val="35000"/>
            </a:spcAft>
            <a:buNone/>
          </a:pPr>
          <a:r>
            <a:rPr lang="en-US" sz="2600" kern="1200"/>
            <a:t>Helping others </a:t>
          </a:r>
        </a:p>
      </dsp:txBody>
      <dsp:txXfrm>
        <a:off x="3547355" y="1596137"/>
        <a:ext cx="3155502" cy="2319901"/>
      </dsp:txXfrm>
    </dsp:sp>
    <dsp:sp modelId="{085E5AE3-3CFA-4B77-B376-00BB3401138E}">
      <dsp:nvSpPr>
        <dsp:cNvPr id="0" name=""/>
        <dsp:cNvSpPr/>
      </dsp:nvSpPr>
      <dsp:spPr>
        <a:xfrm>
          <a:off x="3503491" y="36848"/>
          <a:ext cx="3243231" cy="1556751"/>
        </a:xfrm>
        <a:prstGeom prst="rect">
          <a:avLst/>
        </a:prstGeom>
        <a:noFill/>
        <a:ln w="1905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20359" tIns="165100" rIns="320359"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503491" y="36848"/>
        <a:ext cx="3243231" cy="1556751"/>
      </dsp:txXfrm>
    </dsp:sp>
    <dsp:sp modelId="{8C122623-C6F9-4A81-8BAD-73ED670F1A06}">
      <dsp:nvSpPr>
        <dsp:cNvPr id="0" name=""/>
        <dsp:cNvSpPr/>
      </dsp:nvSpPr>
      <dsp:spPr>
        <a:xfrm>
          <a:off x="7006181" y="36848"/>
          <a:ext cx="3243231" cy="3891878"/>
        </a:xfrm>
        <a:prstGeom prst="rect">
          <a:avLst/>
        </a:prstGeom>
        <a:solidFill>
          <a:srgbClr val="7030A0"/>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320359" tIns="0" rIns="320359" bIns="330200" numCol="1" spcCol="1270" anchor="t" anchorCtr="0">
          <a:noAutofit/>
        </a:bodyPr>
        <a:lstStyle/>
        <a:p>
          <a:pPr marL="0" lvl="0" indent="0" algn="l" defTabSz="1155700">
            <a:lnSpc>
              <a:spcPct val="90000"/>
            </a:lnSpc>
            <a:spcBef>
              <a:spcPct val="0"/>
            </a:spcBef>
            <a:spcAft>
              <a:spcPct val="35000"/>
            </a:spcAft>
            <a:buNone/>
          </a:pPr>
          <a:r>
            <a:rPr lang="en-US" sz="2600" kern="1200" dirty="0"/>
            <a:t>Helping to prevent and treat disease through diet</a:t>
          </a:r>
        </a:p>
      </dsp:txBody>
      <dsp:txXfrm>
        <a:off x="7006181" y="1593599"/>
        <a:ext cx="3243231" cy="2335126"/>
      </dsp:txXfrm>
    </dsp:sp>
    <dsp:sp modelId="{B1DE72B4-DDC2-4BEE-AAE0-1E7B7259A1B9}">
      <dsp:nvSpPr>
        <dsp:cNvPr id="0" name=""/>
        <dsp:cNvSpPr/>
      </dsp:nvSpPr>
      <dsp:spPr>
        <a:xfrm>
          <a:off x="7006181" y="36848"/>
          <a:ext cx="3243231" cy="1556751"/>
        </a:xfrm>
        <a:prstGeom prst="rect">
          <a:avLst/>
        </a:prstGeom>
        <a:noFill/>
        <a:ln w="1905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20359" tIns="165100" rIns="320359"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7006181" y="36848"/>
        <a:ext cx="3243231" cy="15567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37FB43-099B-4D01-876C-F228548BB80A}">
      <dsp:nvSpPr>
        <dsp:cNvPr id="0" name=""/>
        <dsp:cNvSpPr/>
      </dsp:nvSpPr>
      <dsp:spPr>
        <a:xfrm>
          <a:off x="0" y="1354"/>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556910-C377-44F0-AFEB-E8CE98318750}">
      <dsp:nvSpPr>
        <dsp:cNvPr id="0" name=""/>
        <dsp:cNvSpPr/>
      </dsp:nvSpPr>
      <dsp:spPr>
        <a:xfrm>
          <a:off x="174635" y="131248"/>
          <a:ext cx="317518" cy="3175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770EEF8-ED82-42EA-A5BC-E2F86D11117D}">
      <dsp:nvSpPr>
        <dsp:cNvPr id="0" name=""/>
        <dsp:cNvSpPr/>
      </dsp:nvSpPr>
      <dsp:spPr>
        <a:xfrm>
          <a:off x="666788" y="1354"/>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a:t>Look at some  recipes or examples of meals e.g. a recipe or e.g. McDonalds meal</a:t>
          </a:r>
          <a:endParaRPr lang="en-US" sz="1600" kern="1200"/>
        </a:p>
      </dsp:txBody>
      <dsp:txXfrm>
        <a:off x="666788" y="1354"/>
        <a:ext cx="9625854" cy="577305"/>
      </dsp:txXfrm>
    </dsp:sp>
    <dsp:sp modelId="{089FDE53-41B8-45C5-BC6C-7827B33631D5}">
      <dsp:nvSpPr>
        <dsp:cNvPr id="0" name=""/>
        <dsp:cNvSpPr/>
      </dsp:nvSpPr>
      <dsp:spPr>
        <a:xfrm>
          <a:off x="0" y="722987"/>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E00A9B-E0AF-42ED-83CA-D8B73E36511F}">
      <dsp:nvSpPr>
        <dsp:cNvPr id="0" name=""/>
        <dsp:cNvSpPr/>
      </dsp:nvSpPr>
      <dsp:spPr>
        <a:xfrm>
          <a:off x="174635" y="852881"/>
          <a:ext cx="317518" cy="3175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B127C0-B818-423A-A6B4-F23BA6D3EA4F}">
      <dsp:nvSpPr>
        <dsp:cNvPr id="0" name=""/>
        <dsp:cNvSpPr/>
      </dsp:nvSpPr>
      <dsp:spPr>
        <a:xfrm>
          <a:off x="666788" y="722987"/>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dirty="0"/>
            <a:t>Can you create a traffic light label for this meal – is it high in Fat/Sat Fat/Sugar or Salt?</a:t>
          </a:r>
          <a:endParaRPr lang="en-US" sz="1600" kern="1200" dirty="0"/>
        </a:p>
      </dsp:txBody>
      <dsp:txXfrm>
        <a:off x="666788" y="722987"/>
        <a:ext cx="9625854" cy="577305"/>
      </dsp:txXfrm>
    </dsp:sp>
    <dsp:sp modelId="{EC5DB3A2-2183-47A4-8C60-21056550D5D4}">
      <dsp:nvSpPr>
        <dsp:cNvPr id="0" name=""/>
        <dsp:cNvSpPr/>
      </dsp:nvSpPr>
      <dsp:spPr>
        <a:xfrm>
          <a:off x="0" y="1444619"/>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09E0C7-3E7C-45A1-8775-78C536D57B33}">
      <dsp:nvSpPr>
        <dsp:cNvPr id="0" name=""/>
        <dsp:cNvSpPr/>
      </dsp:nvSpPr>
      <dsp:spPr>
        <a:xfrm>
          <a:off x="174635" y="1574513"/>
          <a:ext cx="317518" cy="3175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2D21B6-FBFD-41FF-95D5-042471FFA752}">
      <dsp:nvSpPr>
        <dsp:cNvPr id="0" name=""/>
        <dsp:cNvSpPr/>
      </dsp:nvSpPr>
      <dsp:spPr>
        <a:xfrm>
          <a:off x="666788" y="1444619"/>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dirty="0"/>
            <a:t>Why does it matter if foods are high in Fat/Sat Fat/Sugar or Salt?</a:t>
          </a:r>
          <a:endParaRPr lang="en-US" sz="1600" kern="1200" dirty="0"/>
        </a:p>
      </dsp:txBody>
      <dsp:txXfrm>
        <a:off x="666788" y="1444619"/>
        <a:ext cx="9625854" cy="577305"/>
      </dsp:txXfrm>
    </dsp:sp>
    <dsp:sp modelId="{AAB14988-6CBC-450C-BDA1-CDB2DC8E178A}">
      <dsp:nvSpPr>
        <dsp:cNvPr id="0" name=""/>
        <dsp:cNvSpPr/>
      </dsp:nvSpPr>
      <dsp:spPr>
        <a:xfrm>
          <a:off x="0" y="2166252"/>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4321E9-79BB-4F4E-9A48-ABAC0153EBBB}">
      <dsp:nvSpPr>
        <dsp:cNvPr id="0" name=""/>
        <dsp:cNvSpPr/>
      </dsp:nvSpPr>
      <dsp:spPr>
        <a:xfrm>
          <a:off x="174635" y="2296146"/>
          <a:ext cx="317518" cy="31751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54AC6A-7298-4303-9349-2F413954BC70}">
      <dsp:nvSpPr>
        <dsp:cNvPr id="0" name=""/>
        <dsp:cNvSpPr/>
      </dsp:nvSpPr>
      <dsp:spPr>
        <a:xfrm>
          <a:off x="666788" y="2166252"/>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a:t>What are the risks to health/what health conditions might it contribute to?</a:t>
          </a:r>
          <a:endParaRPr lang="en-US" sz="1600" kern="1200"/>
        </a:p>
      </dsp:txBody>
      <dsp:txXfrm>
        <a:off x="666788" y="2166252"/>
        <a:ext cx="9625854" cy="577305"/>
      </dsp:txXfrm>
    </dsp:sp>
    <dsp:sp modelId="{17C48E38-62D4-44AB-A9E6-4C8D33AF5BF0}">
      <dsp:nvSpPr>
        <dsp:cNvPr id="0" name=""/>
        <dsp:cNvSpPr/>
      </dsp:nvSpPr>
      <dsp:spPr>
        <a:xfrm>
          <a:off x="0" y="2887884"/>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8B55A9-3813-455F-8EC3-5815F472F4E4}">
      <dsp:nvSpPr>
        <dsp:cNvPr id="0" name=""/>
        <dsp:cNvSpPr/>
      </dsp:nvSpPr>
      <dsp:spPr>
        <a:xfrm>
          <a:off x="174635" y="3017778"/>
          <a:ext cx="317518" cy="31751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C657DD3-5FF2-4A60-9C2B-F68D6E40D7E9}">
      <dsp:nvSpPr>
        <dsp:cNvPr id="0" name=""/>
        <dsp:cNvSpPr/>
      </dsp:nvSpPr>
      <dsp:spPr>
        <a:xfrm>
          <a:off x="666788" y="2887884"/>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a:t>What adaptations could you make to this recipe or meal to make it healthier – think about ingredients, portion sizes, healthy swaps</a:t>
          </a:r>
          <a:endParaRPr lang="en-US" sz="1600" kern="1200"/>
        </a:p>
      </dsp:txBody>
      <dsp:txXfrm>
        <a:off x="666788" y="2887884"/>
        <a:ext cx="9625854" cy="577305"/>
      </dsp:txXfrm>
    </dsp:sp>
    <dsp:sp modelId="{5C95F5DE-442F-4C66-B620-8131C52A757C}">
      <dsp:nvSpPr>
        <dsp:cNvPr id="0" name=""/>
        <dsp:cNvSpPr/>
      </dsp:nvSpPr>
      <dsp:spPr>
        <a:xfrm>
          <a:off x="0" y="3609517"/>
          <a:ext cx="10292643" cy="577305"/>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9E6860-F44D-4A4A-8068-D8EF79442D60}">
      <dsp:nvSpPr>
        <dsp:cNvPr id="0" name=""/>
        <dsp:cNvSpPr/>
      </dsp:nvSpPr>
      <dsp:spPr>
        <a:xfrm>
          <a:off x="174635" y="3739411"/>
          <a:ext cx="317518" cy="31751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A87807-D272-4D30-A8AE-FC968BFF8D62}">
      <dsp:nvSpPr>
        <dsp:cNvPr id="0" name=""/>
        <dsp:cNvSpPr/>
      </dsp:nvSpPr>
      <dsp:spPr>
        <a:xfrm>
          <a:off x="666788" y="3609517"/>
          <a:ext cx="9625854" cy="5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1098" tIns="61098" rIns="61098" bIns="61098" numCol="1" spcCol="1270" anchor="ctr" anchorCtr="0">
          <a:noAutofit/>
        </a:bodyPr>
        <a:lstStyle/>
        <a:p>
          <a:pPr marL="0" lvl="0" indent="0" algn="l" defTabSz="711200">
            <a:lnSpc>
              <a:spcPct val="90000"/>
            </a:lnSpc>
            <a:spcBef>
              <a:spcPct val="0"/>
            </a:spcBef>
            <a:spcAft>
              <a:spcPct val="35000"/>
            </a:spcAft>
            <a:buNone/>
          </a:pPr>
          <a:r>
            <a:rPr lang="en-GB" sz="1600" kern="1200"/>
            <a:t>What type of patients may this information be useful for?</a:t>
          </a:r>
          <a:endParaRPr lang="en-US" sz="1600" kern="1200"/>
        </a:p>
      </dsp:txBody>
      <dsp:txXfrm>
        <a:off x="666788" y="3609517"/>
        <a:ext cx="9625854" cy="5773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E1CEAA-29FC-488B-90B5-27984D6A4A62}">
      <dsp:nvSpPr>
        <dsp:cNvPr id="0" name=""/>
        <dsp:cNvSpPr/>
      </dsp:nvSpPr>
      <dsp:spPr>
        <a:xfrm>
          <a:off x="679050" y="578168"/>
          <a:ext cx="1887187" cy="188718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2772FD-4A42-48D6-AEC5-5DDBB5E6A427}">
      <dsp:nvSpPr>
        <dsp:cNvPr id="0" name=""/>
        <dsp:cNvSpPr/>
      </dsp:nvSpPr>
      <dsp:spPr>
        <a:xfrm>
          <a:off x="1081237" y="980356"/>
          <a:ext cx="1082812" cy="1082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EDD79C-1A4F-4FCC-8CC5-285105D5F07B}">
      <dsp:nvSpPr>
        <dsp:cNvPr id="0" name=""/>
        <dsp:cNvSpPr/>
      </dsp:nvSpPr>
      <dsp:spPr>
        <a:xfrm>
          <a:off x="75768"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dirty="0"/>
            <a:t>Create safe ,healthy dietary goals and plans</a:t>
          </a:r>
        </a:p>
      </dsp:txBody>
      <dsp:txXfrm>
        <a:off x="75768" y="3053169"/>
        <a:ext cx="3093750" cy="720000"/>
      </dsp:txXfrm>
    </dsp:sp>
    <dsp:sp modelId="{2C42F485-F474-4917-8506-5567F447BDC9}">
      <dsp:nvSpPr>
        <dsp:cNvPr id="0" name=""/>
        <dsp:cNvSpPr/>
      </dsp:nvSpPr>
      <dsp:spPr>
        <a:xfrm>
          <a:off x="4314206" y="578168"/>
          <a:ext cx="1887187" cy="188718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3CED18-BCAF-4029-8EF4-D8E7646A868C}">
      <dsp:nvSpPr>
        <dsp:cNvPr id="0" name=""/>
        <dsp:cNvSpPr/>
      </dsp:nvSpPr>
      <dsp:spPr>
        <a:xfrm>
          <a:off x="4716393" y="980356"/>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FAA9F97-0645-4E33-9281-AC29763C83D6}">
      <dsp:nvSpPr>
        <dsp:cNvPr id="0" name=""/>
        <dsp:cNvSpPr/>
      </dsp:nvSpPr>
      <dsp:spPr>
        <a:xfrm>
          <a:off x="3710925"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dirty="0"/>
            <a:t>Explain food </a:t>
          </a:r>
          <a:r>
            <a:rPr lang="en-US" sz="1700" kern="1200" dirty="0" err="1"/>
            <a:t>lables</a:t>
          </a:r>
          <a:endParaRPr lang="en-US" sz="1700" kern="1200" dirty="0"/>
        </a:p>
      </dsp:txBody>
      <dsp:txXfrm>
        <a:off x="3710925" y="3053169"/>
        <a:ext cx="3093750" cy="720000"/>
      </dsp:txXfrm>
    </dsp:sp>
    <dsp:sp modelId="{0967E569-BF92-4225-BB0A-A0870370892D}">
      <dsp:nvSpPr>
        <dsp:cNvPr id="0" name=""/>
        <dsp:cNvSpPr/>
      </dsp:nvSpPr>
      <dsp:spPr>
        <a:xfrm>
          <a:off x="7949362" y="578168"/>
          <a:ext cx="1887187" cy="1887187"/>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966658-AA8A-4737-B5C5-AAE94108F84F}">
      <dsp:nvSpPr>
        <dsp:cNvPr id="0" name=""/>
        <dsp:cNvSpPr/>
      </dsp:nvSpPr>
      <dsp:spPr>
        <a:xfrm>
          <a:off x="8351550" y="980356"/>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CF80A41-646F-42D7-9075-8B9E63BAC862}">
      <dsp:nvSpPr>
        <dsp:cNvPr id="0" name=""/>
        <dsp:cNvSpPr/>
      </dsp:nvSpPr>
      <dsp:spPr>
        <a:xfrm>
          <a:off x="7346081"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a:t>Support emotional and social wellbeing  around food </a:t>
          </a:r>
        </a:p>
      </dsp:txBody>
      <dsp:txXfrm>
        <a:off x="7346081" y="3053169"/>
        <a:ext cx="3093750"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BB2E6-2A12-46AA-9542-8AF91C7FB556}">
      <dsp:nvSpPr>
        <dsp:cNvPr id="0" name=""/>
        <dsp:cNvSpPr/>
      </dsp:nvSpPr>
      <dsp:spPr>
        <a:xfrm>
          <a:off x="973190" y="546849"/>
          <a:ext cx="1264141" cy="126414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84F6CC-34D5-4FD2-9449-46E4FCD8AF75}">
      <dsp:nvSpPr>
        <dsp:cNvPr id="0" name=""/>
        <dsp:cNvSpPr/>
      </dsp:nvSpPr>
      <dsp:spPr>
        <a:xfrm>
          <a:off x="1242597" y="816256"/>
          <a:ext cx="725326" cy="7253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813549-3050-42A9-B934-6359D18EF1C3}">
      <dsp:nvSpPr>
        <dsp:cNvPr id="0" name=""/>
        <dsp:cNvSpPr/>
      </dsp:nvSpPr>
      <dsp:spPr>
        <a:xfrm>
          <a:off x="569079" y="2204739"/>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a:t>Do you enjoy food </a:t>
          </a:r>
        </a:p>
      </dsp:txBody>
      <dsp:txXfrm>
        <a:off x="569079" y="2204739"/>
        <a:ext cx="2072362" cy="720000"/>
      </dsp:txXfrm>
    </dsp:sp>
    <dsp:sp modelId="{248C061A-F6C9-49D9-A72B-EB67E3A8EC7E}">
      <dsp:nvSpPr>
        <dsp:cNvPr id="0" name=""/>
        <dsp:cNvSpPr/>
      </dsp:nvSpPr>
      <dsp:spPr>
        <a:xfrm>
          <a:off x="3408215" y="546849"/>
          <a:ext cx="1264141" cy="126414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6F7B1C-1D48-43C6-AC9E-ACED5ACF7D7A}">
      <dsp:nvSpPr>
        <dsp:cNvPr id="0" name=""/>
        <dsp:cNvSpPr/>
      </dsp:nvSpPr>
      <dsp:spPr>
        <a:xfrm>
          <a:off x="3677623" y="816256"/>
          <a:ext cx="725326" cy="7253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F33466-3E2A-4355-AACA-C3B42E2D75A4}">
      <dsp:nvSpPr>
        <dsp:cNvPr id="0" name=""/>
        <dsp:cNvSpPr/>
      </dsp:nvSpPr>
      <dsp:spPr>
        <a:xfrm>
          <a:off x="3004105" y="2204739"/>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a:t>Do you like Science</a:t>
          </a:r>
        </a:p>
      </dsp:txBody>
      <dsp:txXfrm>
        <a:off x="3004105" y="2204739"/>
        <a:ext cx="2072362" cy="720000"/>
      </dsp:txXfrm>
    </dsp:sp>
    <dsp:sp modelId="{7E1D4BA7-64DB-49B9-84A6-BA239311A6F6}">
      <dsp:nvSpPr>
        <dsp:cNvPr id="0" name=""/>
        <dsp:cNvSpPr/>
      </dsp:nvSpPr>
      <dsp:spPr>
        <a:xfrm>
          <a:off x="5843241" y="546849"/>
          <a:ext cx="1264141" cy="126414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A3126B-9AF7-46DA-A47A-25EDE01439F7}">
      <dsp:nvSpPr>
        <dsp:cNvPr id="0" name=""/>
        <dsp:cNvSpPr/>
      </dsp:nvSpPr>
      <dsp:spPr>
        <a:xfrm>
          <a:off x="6112649" y="816256"/>
          <a:ext cx="725326" cy="7253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F18F2F3-1BE4-4498-BEA6-666D3357BAE4}">
      <dsp:nvSpPr>
        <dsp:cNvPr id="0" name=""/>
        <dsp:cNvSpPr/>
      </dsp:nvSpPr>
      <dsp:spPr>
        <a:xfrm>
          <a:off x="5439131" y="2204739"/>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a:t>Do you care about helping others</a:t>
          </a:r>
        </a:p>
      </dsp:txBody>
      <dsp:txXfrm>
        <a:off x="5439131" y="2204739"/>
        <a:ext cx="2072362" cy="720000"/>
      </dsp:txXfrm>
    </dsp:sp>
    <dsp:sp modelId="{575596D2-A827-468E-B1FF-321DAE867602}">
      <dsp:nvSpPr>
        <dsp:cNvPr id="0" name=""/>
        <dsp:cNvSpPr/>
      </dsp:nvSpPr>
      <dsp:spPr>
        <a:xfrm>
          <a:off x="8278267" y="546849"/>
          <a:ext cx="1264141" cy="1264141"/>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76C43F-362B-4B73-9FE2-13AD0E45814B}">
      <dsp:nvSpPr>
        <dsp:cNvPr id="0" name=""/>
        <dsp:cNvSpPr/>
      </dsp:nvSpPr>
      <dsp:spPr>
        <a:xfrm>
          <a:off x="8547674" y="816256"/>
          <a:ext cx="725326" cy="7253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021754-93CD-487D-A85E-43DB7514C97E}">
      <dsp:nvSpPr>
        <dsp:cNvPr id="0" name=""/>
        <dsp:cNvSpPr/>
      </dsp:nvSpPr>
      <dsp:spPr>
        <a:xfrm>
          <a:off x="7874157" y="2204739"/>
          <a:ext cx="2072362"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en-US" sz="1700" kern="1200"/>
            <a:t>Would you like to make a difference to people lives</a:t>
          </a:r>
        </a:p>
      </dsp:txBody>
      <dsp:txXfrm>
        <a:off x="7874157" y="2204739"/>
        <a:ext cx="2072362" cy="720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8EAE1-B0D5-46BA-AF05-0C902C765502}">
      <dsp:nvSpPr>
        <dsp:cNvPr id="0" name=""/>
        <dsp:cNvSpPr/>
      </dsp:nvSpPr>
      <dsp:spPr>
        <a:xfrm>
          <a:off x="0" y="534"/>
          <a:ext cx="10515600" cy="125159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BA7887A3-0232-413A-8A5E-F50042A2A498}">
      <dsp:nvSpPr>
        <dsp:cNvPr id="0" name=""/>
        <dsp:cNvSpPr/>
      </dsp:nvSpPr>
      <dsp:spPr>
        <a:xfrm>
          <a:off x="378606" y="282143"/>
          <a:ext cx="688376" cy="6883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69310E-ED62-4AE9-A0F9-35B534AB3E13}">
      <dsp:nvSpPr>
        <dsp:cNvPr id="0" name=""/>
        <dsp:cNvSpPr/>
      </dsp:nvSpPr>
      <dsp:spPr>
        <a:xfrm>
          <a:off x="1445589" y="534"/>
          <a:ext cx="9070010" cy="1251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0" tIns="132460" rIns="132460" bIns="132460" numCol="1" spcCol="1270" anchor="ctr" anchorCtr="0">
          <a:noAutofit/>
        </a:bodyPr>
        <a:lstStyle/>
        <a:p>
          <a:pPr marL="0" lvl="0" indent="0" algn="l" defTabSz="1111250">
            <a:lnSpc>
              <a:spcPct val="90000"/>
            </a:lnSpc>
            <a:spcBef>
              <a:spcPct val="0"/>
            </a:spcBef>
            <a:spcAft>
              <a:spcPct val="35000"/>
            </a:spcAft>
            <a:buNone/>
          </a:pPr>
          <a:r>
            <a:rPr lang="en-US" sz="2500" kern="1200" dirty="0"/>
            <a:t>Focus on getting good results in science and health related subjects at school ( PE and health &amp; social care ) </a:t>
          </a:r>
        </a:p>
      </dsp:txBody>
      <dsp:txXfrm>
        <a:off x="1445589" y="534"/>
        <a:ext cx="9070010" cy="1251592"/>
      </dsp:txXfrm>
    </dsp:sp>
    <dsp:sp modelId="{0850208A-5F3D-4BD4-9CD2-6DB80F138AED}">
      <dsp:nvSpPr>
        <dsp:cNvPr id="0" name=""/>
        <dsp:cNvSpPr/>
      </dsp:nvSpPr>
      <dsp:spPr>
        <a:xfrm>
          <a:off x="0" y="1565026"/>
          <a:ext cx="10515600" cy="125159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EC5D5950-47D9-4DDA-823B-FED8E6DD61B3}">
      <dsp:nvSpPr>
        <dsp:cNvPr id="0" name=""/>
        <dsp:cNvSpPr/>
      </dsp:nvSpPr>
      <dsp:spPr>
        <a:xfrm>
          <a:off x="378606" y="1846634"/>
          <a:ext cx="688376" cy="6883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DB25ED-5FB5-4453-A0E2-A42F2E8F3755}">
      <dsp:nvSpPr>
        <dsp:cNvPr id="0" name=""/>
        <dsp:cNvSpPr/>
      </dsp:nvSpPr>
      <dsp:spPr>
        <a:xfrm>
          <a:off x="1445589" y="1565026"/>
          <a:ext cx="9070010" cy="1251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0" tIns="132460" rIns="132460" bIns="132460" numCol="1" spcCol="1270" anchor="ctr" anchorCtr="0">
          <a:noAutofit/>
        </a:bodyPr>
        <a:lstStyle/>
        <a:p>
          <a:pPr marL="0" lvl="0" indent="0" algn="l" defTabSz="1111250">
            <a:lnSpc>
              <a:spcPct val="90000"/>
            </a:lnSpc>
            <a:spcBef>
              <a:spcPct val="0"/>
            </a:spcBef>
            <a:spcAft>
              <a:spcPct val="35000"/>
            </a:spcAft>
            <a:buNone/>
          </a:pPr>
          <a:r>
            <a:rPr lang="en-US" sz="2500" kern="1200" dirty="0"/>
            <a:t>Volunteer or get a part time job in a food  or care setting </a:t>
          </a:r>
        </a:p>
      </dsp:txBody>
      <dsp:txXfrm>
        <a:off x="1445589" y="1565026"/>
        <a:ext cx="9070010" cy="1251592"/>
      </dsp:txXfrm>
    </dsp:sp>
    <dsp:sp modelId="{69247DD9-AD22-4494-A2D3-00D606098907}">
      <dsp:nvSpPr>
        <dsp:cNvPr id="0" name=""/>
        <dsp:cNvSpPr/>
      </dsp:nvSpPr>
      <dsp:spPr>
        <a:xfrm>
          <a:off x="0" y="3129517"/>
          <a:ext cx="10515600" cy="1251592"/>
        </a:xfrm>
        <a:prstGeom prst="roundRect">
          <a:avLst>
            <a:gd name="adj" fmla="val 10000"/>
          </a:avLst>
        </a:prstGeom>
        <a:solidFill>
          <a:schemeClr val="accent2">
            <a:tint val="4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dsp:style>
    </dsp:sp>
    <dsp:sp modelId="{4EA2ECB4-6F8D-4883-A132-C940ADC0DD25}">
      <dsp:nvSpPr>
        <dsp:cNvPr id="0" name=""/>
        <dsp:cNvSpPr/>
      </dsp:nvSpPr>
      <dsp:spPr>
        <a:xfrm>
          <a:off x="378606" y="3411125"/>
          <a:ext cx="688376" cy="6883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879B719-BE70-4039-AFE1-3BC11F6CEAA3}">
      <dsp:nvSpPr>
        <dsp:cNvPr id="0" name=""/>
        <dsp:cNvSpPr/>
      </dsp:nvSpPr>
      <dsp:spPr>
        <a:xfrm>
          <a:off x="1445589" y="3129517"/>
          <a:ext cx="9070010" cy="1251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0" tIns="132460" rIns="132460" bIns="132460" numCol="1" spcCol="1270" anchor="ctr" anchorCtr="0">
          <a:noAutofit/>
        </a:bodyPr>
        <a:lstStyle/>
        <a:p>
          <a:pPr marL="0" lvl="0" indent="0" algn="l" defTabSz="1111250">
            <a:lnSpc>
              <a:spcPct val="90000"/>
            </a:lnSpc>
            <a:spcBef>
              <a:spcPct val="0"/>
            </a:spcBef>
            <a:spcAft>
              <a:spcPct val="35000"/>
            </a:spcAft>
            <a:buNone/>
          </a:pPr>
          <a:r>
            <a:rPr lang="en-US" sz="2500" kern="1200"/>
            <a:t>Explore careers in nutrition and dietetics </a:t>
          </a:r>
        </a:p>
      </dsp:txBody>
      <dsp:txXfrm>
        <a:off x="1445589" y="3129517"/>
        <a:ext cx="9070010" cy="125159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FA409-51F1-4EEB-BEB3-6A561280826E}" type="datetimeFigureOut">
              <a:rPr lang="en-GB" smtClean="0"/>
              <a:t>20/08/2025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EEA6E3-BB51-4DB1-91EC-9D5FED4287CE}" type="slidenum">
              <a:rPr lang="en-GB" smtClean="0"/>
              <a:t>‹#›</a:t>
            </a:fld>
            <a:endParaRPr lang="en-GB"/>
          </a:p>
        </p:txBody>
      </p:sp>
    </p:spTree>
    <p:extLst>
      <p:ext uri="{BB962C8B-B14F-4D97-AF65-F5344CB8AC3E}">
        <p14:creationId xmlns:p14="http://schemas.microsoft.com/office/powerpoint/2010/main" val="188394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4EEA6E3-BB51-4DB1-91EC-9D5FED4287CE}" type="slidenum">
              <a:rPr lang="en-GB" smtClean="0"/>
              <a:t>5</a:t>
            </a:fld>
            <a:endParaRPr lang="en-GB"/>
          </a:p>
        </p:txBody>
      </p:sp>
    </p:spTree>
    <p:extLst>
      <p:ext uri="{BB962C8B-B14F-4D97-AF65-F5344CB8AC3E}">
        <p14:creationId xmlns:p14="http://schemas.microsoft.com/office/powerpoint/2010/main" val="261410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Gluten ,nuts </a:t>
            </a:r>
            <a:r>
              <a:rPr lang="en-US" dirty="0" err="1"/>
              <a:t>etc</a:t>
            </a:r>
            <a:endParaRPr lang="en-US" dirty="0"/>
          </a:p>
          <a:p>
            <a:r>
              <a:rPr lang="en-US" dirty="0"/>
              <a:t>2 </a:t>
            </a:r>
            <a:r>
              <a:rPr lang="en-US" dirty="0" err="1"/>
              <a:t>Diabetes,Coeliac</a:t>
            </a:r>
            <a:r>
              <a:rPr lang="en-US" dirty="0"/>
              <a:t> ,IBS</a:t>
            </a:r>
            <a:endParaRPr lang="en-GB" dirty="0"/>
          </a:p>
        </p:txBody>
      </p:sp>
      <p:sp>
        <p:nvSpPr>
          <p:cNvPr id="4" name="Slide Number Placeholder 3"/>
          <p:cNvSpPr>
            <a:spLocks noGrp="1"/>
          </p:cNvSpPr>
          <p:nvPr>
            <p:ph type="sldNum" sz="quarter" idx="5"/>
          </p:nvPr>
        </p:nvSpPr>
        <p:spPr/>
        <p:txBody>
          <a:bodyPr/>
          <a:lstStyle/>
          <a:p>
            <a:fld id="{94EEA6E3-BB51-4DB1-91EC-9D5FED4287CE}" type="slidenum">
              <a:rPr lang="en-GB" smtClean="0"/>
              <a:t>6</a:t>
            </a:fld>
            <a:endParaRPr lang="en-GB"/>
          </a:p>
        </p:txBody>
      </p:sp>
    </p:spTree>
    <p:extLst>
      <p:ext uri="{BB962C8B-B14F-4D97-AF65-F5344CB8AC3E}">
        <p14:creationId xmlns:p14="http://schemas.microsoft.com/office/powerpoint/2010/main" val="39354859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A purple and green logo&#10;&#10;Description automatically generated">
            <a:extLst>
              <a:ext uri="{FF2B5EF4-FFF2-40B4-BE49-F238E27FC236}">
                <a16:creationId xmlns:a16="http://schemas.microsoft.com/office/drawing/2014/main" id="{0CD3A093-D409-DC6A-7DD7-09BB411E5E99}"/>
              </a:ext>
            </a:extLst>
          </p:cNvPr>
          <p:cNvPicPr>
            <a:picLocks noChangeAspect="1"/>
          </p:cNvPicPr>
          <p:nvPr userDrawn="1"/>
        </p:nvPicPr>
        <p:blipFill>
          <a:blip r:embed="rId2"/>
          <a:stretch>
            <a:fillRect/>
          </a:stretch>
        </p:blipFill>
        <p:spPr>
          <a:xfrm>
            <a:off x="0" y="0"/>
            <a:ext cx="12192000" cy="6889899"/>
          </a:xfrm>
          <a:prstGeom prst="rect">
            <a:avLst/>
          </a:prstGeom>
        </p:spPr>
      </p:pic>
      <p:sp>
        <p:nvSpPr>
          <p:cNvPr id="2" name="Title 1">
            <a:extLst>
              <a:ext uri="{FF2B5EF4-FFF2-40B4-BE49-F238E27FC236}">
                <a16:creationId xmlns:a16="http://schemas.microsoft.com/office/drawing/2014/main" id="{99AB42A4-43CF-F933-82D2-807F95D1903A}"/>
              </a:ext>
            </a:extLst>
          </p:cNvPr>
          <p:cNvSpPr>
            <a:spLocks noGrp="1"/>
          </p:cNvSpPr>
          <p:nvPr>
            <p:ph type="ctrTitle"/>
          </p:nvPr>
        </p:nvSpPr>
        <p:spPr>
          <a:xfrm>
            <a:off x="599440" y="2875757"/>
            <a:ext cx="4937760" cy="2011362"/>
          </a:xfrm>
        </p:spPr>
        <p:txBody>
          <a:bodyPr anchor="t">
            <a:normAutofit/>
          </a:bodyPr>
          <a:lstStyle>
            <a:lvl1pPr algn="l">
              <a:defRPr sz="4000">
                <a:solidFill>
                  <a:schemeClr val="bg1"/>
                </a:solidFill>
                <a:latin typeface="Calibri" panose="020F0502020204030204" pitchFamily="34" charset="0"/>
                <a:cs typeface="Calibri" panose="020F050202020403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00E63FE-B202-3DAF-84CE-ABF22DC478C2}"/>
              </a:ext>
            </a:extLst>
          </p:cNvPr>
          <p:cNvSpPr>
            <a:spLocks noGrp="1"/>
          </p:cNvSpPr>
          <p:nvPr>
            <p:ph type="subTitle" idx="1"/>
          </p:nvPr>
        </p:nvSpPr>
        <p:spPr>
          <a:xfrm>
            <a:off x="599440" y="47196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06117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16EA-80C7-242D-7651-EAC5A2D520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5A5E95C-5346-129D-A492-289EAA502FA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555566-7653-17FD-19FC-BB25783618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5" name="Footer Placeholder 4">
            <a:extLst>
              <a:ext uri="{FF2B5EF4-FFF2-40B4-BE49-F238E27FC236}">
                <a16:creationId xmlns:a16="http://schemas.microsoft.com/office/drawing/2014/main" id="{07DBE95E-F094-E15E-745F-349F36CBE4E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6C3773-5F60-0B09-FEE0-73F910206EB5}"/>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624916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A049F-D033-4C74-8D06-0732DA2804D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6E07D6E-DA08-9B26-3E83-C027468C0FC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5D06CA-3532-84E3-B766-7593844982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5" name="Footer Placeholder 4">
            <a:extLst>
              <a:ext uri="{FF2B5EF4-FFF2-40B4-BE49-F238E27FC236}">
                <a16:creationId xmlns:a16="http://schemas.microsoft.com/office/drawing/2014/main" id="{345AC410-88D3-CC73-0DAB-7BAE9D7CBB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AC773C7-E8BF-771D-042A-CED2E3C7D4F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5825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06C31-5FE4-0DEE-31E3-C84DC8C27DF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EFA2DC-689A-B81C-8FED-20799EC32AD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0770A9-3849-D228-F1DE-8F71C8730BD3}"/>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5" name="Footer Placeholder 4">
            <a:extLst>
              <a:ext uri="{FF2B5EF4-FFF2-40B4-BE49-F238E27FC236}">
                <a16:creationId xmlns:a16="http://schemas.microsoft.com/office/drawing/2014/main" id="{00DE1878-81EF-5288-7D4B-0245E1FDB3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C71883E-207D-C3D6-30C0-8589199E3668}"/>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44091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descr="A blue and green background with a white circle&#10;&#10;Description automatically generated">
            <a:extLst>
              <a:ext uri="{FF2B5EF4-FFF2-40B4-BE49-F238E27FC236}">
                <a16:creationId xmlns:a16="http://schemas.microsoft.com/office/drawing/2014/main" id="{CF9C4C18-EFD1-7C21-2AB2-D7B997214780}"/>
              </a:ext>
            </a:extLst>
          </p:cNvPr>
          <p:cNvPicPr>
            <a:picLocks noChangeAspect="1"/>
          </p:cNvPicPr>
          <p:nvPr userDrawn="1"/>
        </p:nvPicPr>
        <p:blipFill>
          <a:blip r:embed="rId2"/>
          <a:stretch>
            <a:fillRect/>
          </a:stretch>
        </p:blipFill>
        <p:spPr>
          <a:xfrm>
            <a:off x="0" y="0"/>
            <a:ext cx="12192000" cy="6868633"/>
          </a:xfrm>
          <a:prstGeom prst="rect">
            <a:avLst/>
          </a:prstGeom>
        </p:spPr>
      </p:pic>
      <p:sp>
        <p:nvSpPr>
          <p:cNvPr id="2" name="Title 1">
            <a:extLst>
              <a:ext uri="{FF2B5EF4-FFF2-40B4-BE49-F238E27FC236}">
                <a16:creationId xmlns:a16="http://schemas.microsoft.com/office/drawing/2014/main" id="{75BF2CA2-6071-2143-9F5E-39170220BAB0}"/>
              </a:ext>
            </a:extLst>
          </p:cNvPr>
          <p:cNvSpPr>
            <a:spLocks noGrp="1"/>
          </p:cNvSpPr>
          <p:nvPr>
            <p:ph type="title"/>
          </p:nvPr>
        </p:nvSpPr>
        <p:spPr>
          <a:xfrm>
            <a:off x="831850" y="2913770"/>
            <a:ext cx="6150841" cy="2852737"/>
          </a:xfrm>
        </p:spPr>
        <p:txBody>
          <a:bodyPr anchor="t">
            <a:normAutofit/>
          </a:bodyPr>
          <a:lstStyle>
            <a:lvl1pPr>
              <a:defRPr sz="36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1119387-D972-CBDB-19A2-7504781AC1A9}"/>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spTree>
    <p:extLst>
      <p:ext uri="{BB962C8B-B14F-4D97-AF65-F5344CB8AC3E}">
        <p14:creationId xmlns:p14="http://schemas.microsoft.com/office/powerpoint/2010/main" val="3198326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CA184-CD2E-923B-525C-4530872DAD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3B7271-8115-FB23-6325-DC8B6FE3B7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6C49C4-2F19-6F7D-ADF9-05F3D9BA89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966AFE8-22D0-510D-E8F6-32A0F607CB40}"/>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6" name="Footer Placeholder 5">
            <a:extLst>
              <a:ext uri="{FF2B5EF4-FFF2-40B4-BE49-F238E27FC236}">
                <a16:creationId xmlns:a16="http://schemas.microsoft.com/office/drawing/2014/main" id="{769B41FE-2027-6B44-89D1-BE5E43646D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F84488B-9105-FF11-ABC5-E2B80BC68DB4}"/>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39017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BABE-E7F3-FF0F-140E-128D85A1BD8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13DD8E2-DCD7-F44F-D6F3-76DF5455B8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513C01F-BC4D-DF76-CA24-320130015EC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8F4FB78-6687-0931-C1C1-2E597C1BE3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AE5D485-B915-CF14-CF2A-4642243105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8D2A6C0-28AB-D097-CDF3-DBD3EFF1611D}"/>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8" name="Footer Placeholder 7">
            <a:extLst>
              <a:ext uri="{FF2B5EF4-FFF2-40B4-BE49-F238E27FC236}">
                <a16:creationId xmlns:a16="http://schemas.microsoft.com/office/drawing/2014/main" id="{1E28DC93-895F-0768-95BB-85999345AEF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2C06E24E-119F-3B1B-272D-C18D103A78B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0569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E654C-F53D-810C-8765-4212D537D9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0E974DB-25AE-32E0-4C78-FE2E10266B6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4" name="Footer Placeholder 3">
            <a:extLst>
              <a:ext uri="{FF2B5EF4-FFF2-40B4-BE49-F238E27FC236}">
                <a16:creationId xmlns:a16="http://schemas.microsoft.com/office/drawing/2014/main" id="{FA279781-5B97-1646-D450-95B2FF9CBE2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9FC6E6C-FD5B-1D28-1D68-82876A9B9E10}"/>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33646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7B07C0-8310-5A63-7338-C4284674E8C7}"/>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3" name="Footer Placeholder 2">
            <a:extLst>
              <a:ext uri="{FF2B5EF4-FFF2-40B4-BE49-F238E27FC236}">
                <a16:creationId xmlns:a16="http://schemas.microsoft.com/office/drawing/2014/main" id="{FA86F8B7-7305-8A39-A657-D8443A4B8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2AB1DC9-0B1C-0C7F-E636-C9DD3AD3EBDC}"/>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88181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87A3A-63A7-1120-30A7-455D45620A0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C0ABB7-54CF-A59D-19E6-BAEB45A65D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B492CB5-08F3-5451-3AB1-98390A19C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D7D95FF-A4BC-6ECA-78BF-F3685D0BDC15}"/>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6" name="Footer Placeholder 5">
            <a:extLst>
              <a:ext uri="{FF2B5EF4-FFF2-40B4-BE49-F238E27FC236}">
                <a16:creationId xmlns:a16="http://schemas.microsoft.com/office/drawing/2014/main" id="{6B0F1DD3-63FA-FDA1-C0A7-29D82D3A8F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7DAA15F-E9B0-A74E-5F49-8C57E75AF977}"/>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963940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68ECF-11F2-8EF3-7109-6E7F014FCEE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640D1BD-7582-8D83-8541-12E457A4D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3FA8C9-2FB7-BCBC-63E9-7A1143E653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FF92B6-2F94-8E28-6E05-676EF402632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8/20/2025</a:t>
            </a:fld>
            <a:endParaRPr lang="en-US"/>
          </a:p>
        </p:txBody>
      </p:sp>
      <p:sp>
        <p:nvSpPr>
          <p:cNvPr id="6" name="Footer Placeholder 5">
            <a:extLst>
              <a:ext uri="{FF2B5EF4-FFF2-40B4-BE49-F238E27FC236}">
                <a16:creationId xmlns:a16="http://schemas.microsoft.com/office/drawing/2014/main" id="{CF07CA27-16C8-EFF9-36C7-2252126AD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C62ED06-1C89-A59A-27FC-50635E66135A}"/>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882755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urple and white flag&#10;&#10;Description automatically generated">
            <a:extLst>
              <a:ext uri="{FF2B5EF4-FFF2-40B4-BE49-F238E27FC236}">
                <a16:creationId xmlns:a16="http://schemas.microsoft.com/office/drawing/2014/main" id="{68581A69-E474-7031-33AC-B8A5958CEC38}"/>
              </a:ext>
            </a:extLst>
          </p:cNvPr>
          <p:cNvPicPr>
            <a:picLocks noChangeAspect="1"/>
          </p:cNvPicPr>
          <p:nvPr userDrawn="1"/>
        </p:nvPicPr>
        <p:blipFill>
          <a:blip r:embed="rId13"/>
          <a:stretch>
            <a:fillRect/>
          </a:stretch>
        </p:blipFill>
        <p:spPr>
          <a:xfrm>
            <a:off x="0" y="10633"/>
            <a:ext cx="12192000" cy="6858000"/>
          </a:xfrm>
          <a:prstGeom prst="rect">
            <a:avLst/>
          </a:prstGeom>
        </p:spPr>
      </p:pic>
      <p:sp>
        <p:nvSpPr>
          <p:cNvPr id="2" name="Title Placeholder 1">
            <a:extLst>
              <a:ext uri="{FF2B5EF4-FFF2-40B4-BE49-F238E27FC236}">
                <a16:creationId xmlns:a16="http://schemas.microsoft.com/office/drawing/2014/main" id="{0800FBE7-E262-E7DB-9811-7A16FA22AB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0E38587-CC5A-7B76-BC90-B56ED3974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8162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rgbClr val="43296E"/>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Clr>
          <a:srgbClr val="3B92C4"/>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3B92C4"/>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3B92C4"/>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Layout" Target="../slideLayouts/slideLayout7.xml"/><Relationship Id="rId1" Type="http://schemas.openxmlformats.org/officeDocument/2006/relationships/video" Target="https://www.youtube.com/embed/l2Id0cCsOVc?feature=oembed"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bbc.co.uk/bitesize/articles/zth26g8" TargetMode="External"/><Relationship Id="rId2" Type="http://schemas.openxmlformats.org/officeDocument/2006/relationships/hyperlink" Target="https://www.bda.uk.com/about-dietetics/how-become-a-dietitian/why-become-a-dietitian.html"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foodafactoflife.org.uk/11-14-years/nutritional-analysis-11-14-years/" TargetMode="External"/><Relationship Id="rId4" Type="http://schemas.openxmlformats.org/officeDocument/2006/relationships/hyperlink" Target="https://www.foodafactoflife.org.uk/"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policybristol.blogs.bris.ac.uk/2016/09/27/the-uk-diet-and-diabetes-questionnaire-a-new-tool-for-assessing-dietary-habits/" TargetMode="External"/><Relationship Id="rId3" Type="http://schemas.openxmlformats.org/officeDocument/2006/relationships/diagramLayout" Target="../diagrams/layout1.xml"/><Relationship Id="rId7" Type="http://schemas.openxmlformats.org/officeDocument/2006/relationships/image" Target="../media/image6.jp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hyperlink" Target="https://creativecommons.org/licenses/by-nc-nd/3.0/"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F6147-6646-AF71-BC63-3D8B71EC4A46}"/>
              </a:ext>
            </a:extLst>
          </p:cNvPr>
          <p:cNvSpPr>
            <a:spLocks noGrp="1"/>
          </p:cNvSpPr>
          <p:nvPr>
            <p:ph type="ctrTitle"/>
          </p:nvPr>
        </p:nvSpPr>
        <p:spPr/>
        <p:txBody>
          <a:bodyPr/>
          <a:lstStyle/>
          <a:p>
            <a:r>
              <a:rPr lang="en-US" dirty="0"/>
              <a:t>Dietitian</a:t>
            </a:r>
          </a:p>
        </p:txBody>
      </p:sp>
      <p:pic>
        <p:nvPicPr>
          <p:cNvPr id="3076" name="Picture 4" descr="Dietician Stock Photos, Images and Backgrounds for Free Download">
            <a:extLst>
              <a:ext uri="{FF2B5EF4-FFF2-40B4-BE49-F238E27FC236}">
                <a16:creationId xmlns:a16="http://schemas.microsoft.com/office/drawing/2014/main" id="{D6C0758C-D6C3-CF45-D6DC-3D967D3A4D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069" y="3729703"/>
            <a:ext cx="4104922" cy="27366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8ED6010-D7A4-ECDF-2775-4DBFB32451F9}"/>
              </a:ext>
            </a:extLst>
          </p:cNvPr>
          <p:cNvPicPr>
            <a:picLocks noChangeAspect="1"/>
          </p:cNvPicPr>
          <p:nvPr/>
        </p:nvPicPr>
        <p:blipFill>
          <a:blip r:embed="rId3"/>
          <a:stretch>
            <a:fillRect/>
          </a:stretch>
        </p:blipFill>
        <p:spPr>
          <a:xfrm>
            <a:off x="197090" y="129092"/>
            <a:ext cx="3385207" cy="2182753"/>
          </a:xfrm>
          <a:prstGeom prst="rect">
            <a:avLst/>
          </a:prstGeom>
        </p:spPr>
      </p:pic>
    </p:spTree>
    <p:extLst>
      <p:ext uri="{BB962C8B-B14F-4D97-AF65-F5344CB8AC3E}">
        <p14:creationId xmlns:p14="http://schemas.microsoft.com/office/powerpoint/2010/main" val="3181784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2D634-1D22-3C9D-834D-F2A88EDA48A6}"/>
              </a:ext>
            </a:extLst>
          </p:cNvPr>
          <p:cNvSpPr>
            <a:spLocks noGrp="1"/>
          </p:cNvSpPr>
          <p:nvPr>
            <p:ph type="title"/>
          </p:nvPr>
        </p:nvSpPr>
        <p:spPr>
          <a:ln>
            <a:solidFill>
              <a:schemeClr val="tx1"/>
            </a:solidFill>
          </a:ln>
        </p:spPr>
        <p:txBody>
          <a:bodyPr/>
          <a:lstStyle/>
          <a:p>
            <a:pPr algn="ctr"/>
            <a:r>
              <a:rPr lang="en-US" dirty="0"/>
              <a:t>Real Life Scenario - Imagine that you have Coeliac Disease </a:t>
            </a:r>
            <a:endParaRPr lang="en-GB" dirty="0"/>
          </a:p>
        </p:txBody>
      </p:sp>
      <p:sp>
        <p:nvSpPr>
          <p:cNvPr id="3" name="Content Placeholder 2">
            <a:extLst>
              <a:ext uri="{FF2B5EF4-FFF2-40B4-BE49-F238E27FC236}">
                <a16:creationId xmlns:a16="http://schemas.microsoft.com/office/drawing/2014/main" id="{9F68C7B6-28E4-88D4-43E1-0A254E4A80A6}"/>
              </a:ext>
            </a:extLst>
          </p:cNvPr>
          <p:cNvSpPr>
            <a:spLocks noGrp="1"/>
          </p:cNvSpPr>
          <p:nvPr>
            <p:ph idx="1"/>
          </p:nvPr>
        </p:nvSpPr>
        <p:spPr>
          <a:ln>
            <a:solidFill>
              <a:schemeClr val="tx1"/>
            </a:solidFill>
          </a:ln>
        </p:spPr>
        <p:txBody>
          <a:bodyPr>
            <a:normAutofit/>
          </a:bodyPr>
          <a:lstStyle/>
          <a:p>
            <a:r>
              <a:rPr lang="en-US" dirty="0"/>
              <a:t> </a:t>
            </a:r>
            <a:r>
              <a:rPr lang="en-GB" dirty="0"/>
              <a:t>Exercise: </a:t>
            </a:r>
          </a:p>
          <a:p>
            <a:r>
              <a:rPr lang="en-GB" dirty="0"/>
              <a:t>Look at your school menu (or a sample school menu) could someone with coeliac disease easily identify foods containing gluten, is there something suitable on the school menu for them to choose every day (what if they had multiple allergies?)</a:t>
            </a:r>
          </a:p>
          <a:p>
            <a:r>
              <a:rPr lang="en-GB" dirty="0"/>
              <a:t>How easy would it be to adapt some of the school recipes to make them gluten free/allergen free</a:t>
            </a:r>
          </a:p>
          <a:p>
            <a:r>
              <a:rPr lang="en-GB" dirty="0"/>
              <a:t>Why might it be useful for someone with this condition to see a dietitian?  (Support with understanding their condition, how to manage it, understand reading labels, risks of cross contamination and signposting to evidence based sources of information)</a:t>
            </a:r>
          </a:p>
          <a:p>
            <a:endParaRPr lang="en-US" dirty="0"/>
          </a:p>
        </p:txBody>
      </p:sp>
    </p:spTree>
    <p:extLst>
      <p:ext uri="{BB962C8B-B14F-4D97-AF65-F5344CB8AC3E}">
        <p14:creationId xmlns:p14="http://schemas.microsoft.com/office/powerpoint/2010/main" val="3285526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6F4E3-D223-03C4-545B-25F9FD03880D}"/>
              </a:ext>
            </a:extLst>
          </p:cNvPr>
          <p:cNvSpPr>
            <a:spLocks noGrp="1"/>
          </p:cNvSpPr>
          <p:nvPr>
            <p:ph type="title"/>
          </p:nvPr>
        </p:nvSpPr>
        <p:spPr>
          <a:xfrm>
            <a:off x="838200" y="365125"/>
            <a:ext cx="10515600" cy="1325563"/>
          </a:xfrm>
        </p:spPr>
        <p:txBody>
          <a:bodyPr anchor="ctr">
            <a:normAutofit/>
          </a:bodyPr>
          <a:lstStyle/>
          <a:p>
            <a:r>
              <a:rPr lang="en-US" dirty="0"/>
              <a:t>What Dietitians do for people like you</a:t>
            </a:r>
            <a:endParaRPr lang="en-GB" dirty="0"/>
          </a:p>
        </p:txBody>
      </p:sp>
      <p:graphicFrame>
        <p:nvGraphicFramePr>
          <p:cNvPr id="5" name="Content Placeholder 2">
            <a:extLst>
              <a:ext uri="{FF2B5EF4-FFF2-40B4-BE49-F238E27FC236}">
                <a16:creationId xmlns:a16="http://schemas.microsoft.com/office/drawing/2014/main" id="{133A3452-C668-2136-87C1-05B4EE7DB194}"/>
              </a:ext>
            </a:extLst>
          </p:cNvPr>
          <p:cNvGraphicFramePr>
            <a:graphicFrameLocks noGrp="1"/>
          </p:cNvGraphicFramePr>
          <p:nvPr>
            <p:ph idx="1"/>
            <p:extLst>
              <p:ext uri="{D42A27DB-BD31-4B8C-83A1-F6EECF244321}">
                <p14:modId xmlns:p14="http://schemas.microsoft.com/office/powerpoint/2010/main" val="17009728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8133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D71B7-5DF9-BE18-C402-840867287D87}"/>
              </a:ext>
            </a:extLst>
          </p:cNvPr>
          <p:cNvSpPr>
            <a:spLocks noGrp="1"/>
          </p:cNvSpPr>
          <p:nvPr>
            <p:ph type="title"/>
          </p:nvPr>
        </p:nvSpPr>
        <p:spPr>
          <a:xfrm>
            <a:off x="838200" y="365125"/>
            <a:ext cx="10515599" cy="685909"/>
          </a:xfrm>
          <a:ln>
            <a:solidFill>
              <a:schemeClr val="tx1"/>
            </a:solidFill>
          </a:ln>
        </p:spPr>
        <p:txBody>
          <a:bodyPr/>
          <a:lstStyle/>
          <a:p>
            <a:pPr algn="ctr"/>
            <a:r>
              <a:rPr lang="en-US" dirty="0"/>
              <a:t>Skills needed to be a Dietitian</a:t>
            </a:r>
            <a:endParaRPr lang="en-GB" dirty="0"/>
          </a:p>
        </p:txBody>
      </p:sp>
      <p:sp>
        <p:nvSpPr>
          <p:cNvPr id="3" name="Content Placeholder 2">
            <a:extLst>
              <a:ext uri="{FF2B5EF4-FFF2-40B4-BE49-F238E27FC236}">
                <a16:creationId xmlns:a16="http://schemas.microsoft.com/office/drawing/2014/main" id="{BF0E61C6-8055-A690-7961-AF73E16717E6}"/>
              </a:ext>
            </a:extLst>
          </p:cNvPr>
          <p:cNvSpPr>
            <a:spLocks noGrp="1"/>
          </p:cNvSpPr>
          <p:nvPr>
            <p:ph idx="1"/>
          </p:nvPr>
        </p:nvSpPr>
        <p:spPr>
          <a:xfrm>
            <a:off x="838200" y="1051034"/>
            <a:ext cx="10515599" cy="4666594"/>
          </a:xfrm>
          <a:ln>
            <a:solidFill>
              <a:schemeClr val="tx1"/>
            </a:solidFill>
          </a:ln>
        </p:spPr>
        <p:txBody>
          <a:bodyPr>
            <a:normAutofit lnSpcReduction="10000"/>
          </a:bodyPr>
          <a:lstStyle/>
          <a:p>
            <a:r>
              <a:rPr lang="en-US" dirty="0"/>
              <a:t>Scientific understanding of food and nutrition</a:t>
            </a:r>
          </a:p>
          <a:p>
            <a:r>
              <a:rPr lang="en-US" dirty="0"/>
              <a:t>Communication and interpersonal skills</a:t>
            </a:r>
          </a:p>
          <a:p>
            <a:r>
              <a:rPr lang="en-US" dirty="0"/>
              <a:t>Ability to explain complex information simply</a:t>
            </a:r>
          </a:p>
          <a:p>
            <a:r>
              <a:rPr lang="en-US" dirty="0"/>
              <a:t>Research and IT skills</a:t>
            </a:r>
          </a:p>
          <a:p>
            <a:r>
              <a:rPr lang="en-US" dirty="0"/>
              <a:t>Empathy and compassion</a:t>
            </a:r>
          </a:p>
          <a:p>
            <a:r>
              <a:rPr lang="en-US" dirty="0"/>
              <a:t>Team-working skills to work effectively with other medical practitioners and combine diet with other medical care</a:t>
            </a:r>
          </a:p>
          <a:p>
            <a:r>
              <a:rPr lang="en-US" dirty="0"/>
              <a:t>Strong interpersonal skills to forge trusting and productive relationships with patients</a:t>
            </a:r>
          </a:p>
          <a:p>
            <a:r>
              <a:rPr lang="en-US" dirty="0"/>
              <a:t>The ability to </a:t>
            </a:r>
            <a:r>
              <a:rPr lang="en-US" dirty="0" err="1"/>
              <a:t>prioritise</a:t>
            </a:r>
            <a:r>
              <a:rPr lang="en-US" dirty="0"/>
              <a:t> work and manage a complex caseload</a:t>
            </a:r>
          </a:p>
          <a:p>
            <a:r>
              <a:rPr lang="en-US" dirty="0"/>
              <a:t>Time management and able to work well under pressure </a:t>
            </a:r>
          </a:p>
          <a:p>
            <a:endParaRPr lang="en-GB" dirty="0"/>
          </a:p>
        </p:txBody>
      </p:sp>
    </p:spTree>
    <p:extLst>
      <p:ext uri="{BB962C8B-B14F-4D97-AF65-F5344CB8AC3E}">
        <p14:creationId xmlns:p14="http://schemas.microsoft.com/office/powerpoint/2010/main" val="2853772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2CA3-0982-D2B3-FE66-7B8A9CACBF1A}"/>
              </a:ext>
            </a:extLst>
          </p:cNvPr>
          <p:cNvSpPr>
            <a:spLocks noGrp="1"/>
          </p:cNvSpPr>
          <p:nvPr>
            <p:ph type="title"/>
          </p:nvPr>
        </p:nvSpPr>
        <p:spPr>
          <a:xfrm>
            <a:off x="838200" y="365125"/>
            <a:ext cx="10515600" cy="1325563"/>
          </a:xfrm>
          <a:ln>
            <a:solidFill>
              <a:schemeClr val="tx1"/>
            </a:solidFill>
          </a:ln>
        </p:spPr>
        <p:txBody>
          <a:bodyPr anchor="ctr">
            <a:normAutofit/>
          </a:bodyPr>
          <a:lstStyle/>
          <a:p>
            <a:pPr algn="ctr"/>
            <a:r>
              <a:rPr lang="en-US" dirty="0"/>
              <a:t>Could you be </a:t>
            </a:r>
            <a:r>
              <a:rPr lang="en-US"/>
              <a:t>a Dietitian? </a:t>
            </a:r>
            <a:endParaRPr lang="en-GB" dirty="0"/>
          </a:p>
        </p:txBody>
      </p:sp>
      <p:graphicFrame>
        <p:nvGraphicFramePr>
          <p:cNvPr id="5" name="Content Placeholder 2">
            <a:extLst>
              <a:ext uri="{FF2B5EF4-FFF2-40B4-BE49-F238E27FC236}">
                <a16:creationId xmlns:a16="http://schemas.microsoft.com/office/drawing/2014/main" id="{A1EBE5E7-7DE0-B575-E93F-E6509ADDE345}"/>
              </a:ext>
            </a:extLst>
          </p:cNvPr>
          <p:cNvGraphicFramePr>
            <a:graphicFrameLocks noGrp="1"/>
          </p:cNvGraphicFramePr>
          <p:nvPr>
            <p:ph idx="1"/>
            <p:extLst>
              <p:ext uri="{D42A27DB-BD31-4B8C-83A1-F6EECF244321}">
                <p14:modId xmlns:p14="http://schemas.microsoft.com/office/powerpoint/2010/main" val="1378400130"/>
              </p:ext>
            </p:extLst>
          </p:nvPr>
        </p:nvGraphicFramePr>
        <p:xfrm>
          <a:off x="838200" y="1825625"/>
          <a:ext cx="10515599" cy="3471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6214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8DE7D-36A8-D332-F5D2-D67704E4A749}"/>
              </a:ext>
            </a:extLst>
          </p:cNvPr>
          <p:cNvSpPr>
            <a:spLocks noGrp="1"/>
          </p:cNvSpPr>
          <p:nvPr>
            <p:ph type="title"/>
          </p:nvPr>
        </p:nvSpPr>
        <p:spPr>
          <a:xfrm>
            <a:off x="838200" y="365126"/>
            <a:ext cx="10515600" cy="580805"/>
          </a:xfrm>
          <a:ln>
            <a:solidFill>
              <a:schemeClr val="tx1"/>
            </a:solidFill>
          </a:ln>
        </p:spPr>
        <p:txBody>
          <a:bodyPr anchor="ctr">
            <a:normAutofit fontScale="90000"/>
          </a:bodyPr>
          <a:lstStyle/>
          <a:p>
            <a:pPr algn="ctr"/>
            <a:r>
              <a:rPr lang="en-US" dirty="0"/>
              <a:t>Getting Started </a:t>
            </a:r>
            <a:endParaRPr lang="en-GB" dirty="0"/>
          </a:p>
        </p:txBody>
      </p:sp>
      <p:graphicFrame>
        <p:nvGraphicFramePr>
          <p:cNvPr id="5" name="Content Placeholder 2">
            <a:extLst>
              <a:ext uri="{FF2B5EF4-FFF2-40B4-BE49-F238E27FC236}">
                <a16:creationId xmlns:a16="http://schemas.microsoft.com/office/drawing/2014/main" id="{247234AB-554A-1EAF-C383-C0F561DCA332}"/>
              </a:ext>
            </a:extLst>
          </p:cNvPr>
          <p:cNvGraphicFramePr>
            <a:graphicFrameLocks noGrp="1"/>
          </p:cNvGraphicFramePr>
          <p:nvPr>
            <p:ph idx="1"/>
            <p:extLst>
              <p:ext uri="{D42A27DB-BD31-4B8C-83A1-F6EECF244321}">
                <p14:modId xmlns:p14="http://schemas.microsoft.com/office/powerpoint/2010/main" val="4277805434"/>
              </p:ext>
            </p:extLst>
          </p:nvPr>
        </p:nvGraphicFramePr>
        <p:xfrm>
          <a:off x="838200" y="1083734"/>
          <a:ext cx="10515600" cy="4381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7708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Working as a dietitian">
            <a:hlinkClick r:id="" action="ppaction://media"/>
            <a:extLst>
              <a:ext uri="{FF2B5EF4-FFF2-40B4-BE49-F238E27FC236}">
                <a16:creationId xmlns:a16="http://schemas.microsoft.com/office/drawing/2014/main" id="{59D2288E-94A9-3BA3-330C-84282AAD8B4F}"/>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106445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Dietitians working for North Cumbria Integrated Care Trust</a:t>
            </a:r>
          </a:p>
        </p:txBody>
      </p:sp>
      <p:sp>
        <p:nvSpPr>
          <p:cNvPr id="3" name="Content Placeholder 2"/>
          <p:cNvSpPr>
            <a:spLocks noGrp="1"/>
          </p:cNvSpPr>
          <p:nvPr>
            <p:ph idx="1"/>
          </p:nvPr>
        </p:nvSpPr>
        <p:spPr/>
        <p:txBody>
          <a:bodyPr/>
          <a:lstStyle/>
          <a:p>
            <a:r>
              <a:rPr lang="en-GB" dirty="0"/>
              <a:t>There is a team of over 20 dietitians and support staff working for the Trust</a:t>
            </a:r>
          </a:p>
          <a:p>
            <a:r>
              <a:rPr lang="en-GB" dirty="0"/>
              <a:t>We have dietitians working on the wards in the main hospitals in Carlisle and Whitehaven and the Community Hospitals</a:t>
            </a:r>
          </a:p>
          <a:p>
            <a:r>
              <a:rPr lang="en-GB" dirty="0"/>
              <a:t>There are dietitians running community clinics in GP Practices and Health Centres or seeing patients in their </a:t>
            </a:r>
            <a:r>
              <a:rPr lang="en-GB"/>
              <a:t>own homes</a:t>
            </a:r>
            <a:endParaRPr lang="en-GB" dirty="0"/>
          </a:p>
          <a:p>
            <a:r>
              <a:rPr lang="en-GB" dirty="0"/>
              <a:t>We also work with schools and care homes </a:t>
            </a:r>
          </a:p>
          <a:p>
            <a:r>
              <a:rPr lang="en-GB" dirty="0"/>
              <a:t>There are over 3000 patients on the caseload from age 0-100!</a:t>
            </a:r>
          </a:p>
        </p:txBody>
      </p:sp>
      <p:pic>
        <p:nvPicPr>
          <p:cNvPr id="4" name="Picture 3">
            <a:extLst>
              <a:ext uri="{FF2B5EF4-FFF2-40B4-BE49-F238E27FC236}">
                <a16:creationId xmlns:a16="http://schemas.microsoft.com/office/drawing/2014/main" id="{6EF67ED9-E257-8EB3-DFB2-6F37CC666A23}"/>
              </a:ext>
            </a:extLst>
          </p:cNvPr>
          <p:cNvPicPr>
            <a:picLocks noChangeAspect="1"/>
          </p:cNvPicPr>
          <p:nvPr/>
        </p:nvPicPr>
        <p:blipFill>
          <a:blip r:embed="rId2"/>
          <a:stretch>
            <a:fillRect/>
          </a:stretch>
        </p:blipFill>
        <p:spPr>
          <a:xfrm>
            <a:off x="4364696" y="4819026"/>
            <a:ext cx="2746109" cy="1770668"/>
          </a:xfrm>
          <a:prstGeom prst="rect">
            <a:avLst/>
          </a:prstGeom>
        </p:spPr>
      </p:pic>
    </p:spTree>
    <p:extLst>
      <p:ext uri="{BB962C8B-B14F-4D97-AF65-F5344CB8AC3E}">
        <p14:creationId xmlns:p14="http://schemas.microsoft.com/office/powerpoint/2010/main" val="2073187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AD506-8259-0CF7-1E80-416F9CF6C154}"/>
              </a:ext>
            </a:extLst>
          </p:cNvPr>
          <p:cNvSpPr>
            <a:spLocks noGrp="1"/>
          </p:cNvSpPr>
          <p:nvPr>
            <p:ph type="title"/>
          </p:nvPr>
        </p:nvSpPr>
        <p:spPr>
          <a:ln>
            <a:solidFill>
              <a:schemeClr val="tx1"/>
            </a:solidFill>
          </a:ln>
        </p:spPr>
        <p:txBody>
          <a:bodyPr>
            <a:normAutofit/>
          </a:bodyPr>
          <a:lstStyle/>
          <a:p>
            <a:pPr algn="ctr"/>
            <a:r>
              <a:rPr lang="en-GB" dirty="0"/>
              <a:t>Here are also some useful websites</a:t>
            </a:r>
            <a:br>
              <a:rPr lang="en-GB" dirty="0"/>
            </a:br>
            <a:endParaRPr lang="en-GB" dirty="0"/>
          </a:p>
        </p:txBody>
      </p:sp>
      <p:sp>
        <p:nvSpPr>
          <p:cNvPr id="3" name="Content Placeholder 2">
            <a:extLst>
              <a:ext uri="{FF2B5EF4-FFF2-40B4-BE49-F238E27FC236}">
                <a16:creationId xmlns:a16="http://schemas.microsoft.com/office/drawing/2014/main" id="{60EBDCD8-442E-16A1-CC4F-47E8E28B4582}"/>
              </a:ext>
            </a:extLst>
          </p:cNvPr>
          <p:cNvSpPr>
            <a:spLocks noGrp="1"/>
          </p:cNvSpPr>
          <p:nvPr>
            <p:ph idx="1"/>
          </p:nvPr>
        </p:nvSpPr>
        <p:spPr>
          <a:xfrm>
            <a:off x="838200" y="1825625"/>
            <a:ext cx="10515600" cy="3576692"/>
          </a:xfrm>
          <a:ln>
            <a:solidFill>
              <a:schemeClr val="tx1"/>
            </a:solidFill>
          </a:ln>
        </p:spPr>
        <p:txBody>
          <a:bodyPr/>
          <a:lstStyle/>
          <a:p>
            <a:endParaRPr lang="en-US" dirty="0"/>
          </a:p>
          <a:p>
            <a:r>
              <a:rPr lang="en-GB" u="sng" dirty="0">
                <a:hlinkClick r:id="rId2" tooltip="https://www.bda.uk.com/about-dietetics/how-become-a-dietitian/why-become-a-dietitian.html"/>
              </a:rPr>
              <a:t>https://www.bda.uk.com/about-dietetics/how-become-a-dietitian/why-become-a-dietitian.html</a:t>
            </a:r>
            <a:endParaRPr lang="en-GB" dirty="0"/>
          </a:p>
          <a:p>
            <a:r>
              <a:rPr lang="en-GB" u="sng" dirty="0">
                <a:hlinkClick r:id="rId3" tooltip="https://www.bbc.co.uk/bitesize/articles/zth26g8"/>
              </a:rPr>
              <a:t>https://www.bbc.co.uk/bitesize/articles/zth26g8</a:t>
            </a:r>
            <a:endParaRPr lang="en-GB" dirty="0"/>
          </a:p>
          <a:p>
            <a:r>
              <a:rPr lang="en-GB" u="sng" dirty="0">
                <a:hlinkClick r:id="rId4" tooltip="https://www.foodafactoflife.org.uk/"/>
              </a:rPr>
              <a:t>https://www.foodafactoflife.org.uk/</a:t>
            </a:r>
            <a:endParaRPr lang="en-GB" dirty="0"/>
          </a:p>
          <a:p>
            <a:r>
              <a:rPr lang="en-GB" u="sng" dirty="0">
                <a:hlinkClick r:id="rId5" tooltip="https://www.foodafactoflife.org.uk/11-14-years/nutritional-analysis-11-14-years/"/>
              </a:rPr>
              <a:t>https://www.foodafactoflife.org.uk/11-14-years/nutritional-analysis-11-14-years/</a:t>
            </a:r>
            <a:endParaRPr lang="en-GB" dirty="0"/>
          </a:p>
          <a:p>
            <a:pPr marL="0" indent="0">
              <a:buNone/>
            </a:pPr>
            <a:endParaRPr lang="en-GB" dirty="0"/>
          </a:p>
        </p:txBody>
      </p:sp>
      <p:pic>
        <p:nvPicPr>
          <p:cNvPr id="4" name="Picture 3">
            <a:extLst>
              <a:ext uri="{FF2B5EF4-FFF2-40B4-BE49-F238E27FC236}">
                <a16:creationId xmlns:a16="http://schemas.microsoft.com/office/drawing/2014/main" id="{C5475E94-72DA-9B0F-CC23-3E37C51A34AE}"/>
              </a:ext>
            </a:extLst>
          </p:cNvPr>
          <p:cNvPicPr>
            <a:picLocks noChangeAspect="1"/>
          </p:cNvPicPr>
          <p:nvPr/>
        </p:nvPicPr>
        <p:blipFill>
          <a:blip r:embed="rId6"/>
          <a:stretch>
            <a:fillRect/>
          </a:stretch>
        </p:blipFill>
        <p:spPr>
          <a:xfrm>
            <a:off x="9485424" y="485592"/>
            <a:ext cx="1682137" cy="1084628"/>
          </a:xfrm>
          <a:prstGeom prst="rect">
            <a:avLst/>
          </a:prstGeom>
        </p:spPr>
      </p:pic>
    </p:spTree>
    <p:extLst>
      <p:ext uri="{BB962C8B-B14F-4D97-AF65-F5344CB8AC3E}">
        <p14:creationId xmlns:p14="http://schemas.microsoft.com/office/powerpoint/2010/main" val="251325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41160-68B0-C37B-9389-83F4AFF6BC41}"/>
              </a:ext>
            </a:extLst>
          </p:cNvPr>
          <p:cNvSpPr>
            <a:spLocks noGrp="1"/>
          </p:cNvSpPr>
          <p:nvPr>
            <p:ph type="title"/>
          </p:nvPr>
        </p:nvSpPr>
        <p:spPr>
          <a:xfrm>
            <a:off x="701146" y="1303282"/>
            <a:ext cx="4070880" cy="754117"/>
          </a:xfrm>
          <a:ln>
            <a:solidFill>
              <a:schemeClr val="tx1"/>
            </a:solidFill>
          </a:ln>
        </p:spPr>
        <p:txBody>
          <a:bodyPr anchor="b">
            <a:normAutofit/>
          </a:bodyPr>
          <a:lstStyle/>
          <a:p>
            <a:r>
              <a:rPr lang="en-US" dirty="0"/>
              <a:t>Objectives</a:t>
            </a:r>
          </a:p>
        </p:txBody>
      </p:sp>
      <p:graphicFrame>
        <p:nvGraphicFramePr>
          <p:cNvPr id="5" name="Content Placeholder 2">
            <a:extLst>
              <a:ext uri="{FF2B5EF4-FFF2-40B4-BE49-F238E27FC236}">
                <a16:creationId xmlns:a16="http://schemas.microsoft.com/office/drawing/2014/main" id="{E3E3A941-FC4E-9BC6-0010-A38D0B4BDD8E}"/>
              </a:ext>
            </a:extLst>
          </p:cNvPr>
          <p:cNvGraphicFramePr>
            <a:graphicFrameLocks noGrp="1"/>
          </p:cNvGraphicFramePr>
          <p:nvPr>
            <p:ph idx="1"/>
            <p:extLst>
              <p:ext uri="{D42A27DB-BD31-4B8C-83A1-F6EECF244321}">
                <p14:modId xmlns:p14="http://schemas.microsoft.com/office/powerpoint/2010/main" val="4233411718"/>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erson holding a plate of fruit&#10;&#10;AI-generated content may be incorrect.">
            <a:extLst>
              <a:ext uri="{FF2B5EF4-FFF2-40B4-BE49-F238E27FC236}">
                <a16:creationId xmlns:a16="http://schemas.microsoft.com/office/drawing/2014/main" id="{23E5C36C-35CC-7038-5599-9F2194AB2352}"/>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701146" y="2336255"/>
            <a:ext cx="4070879" cy="2464347"/>
          </a:xfrm>
          <a:prstGeom prst="rect">
            <a:avLst/>
          </a:prstGeom>
          <a:ln>
            <a:solidFill>
              <a:schemeClr val="tx1"/>
            </a:solidFill>
          </a:ln>
        </p:spPr>
      </p:pic>
      <p:sp>
        <p:nvSpPr>
          <p:cNvPr id="7" name="TextBox 6">
            <a:extLst>
              <a:ext uri="{FF2B5EF4-FFF2-40B4-BE49-F238E27FC236}">
                <a16:creationId xmlns:a16="http://schemas.microsoft.com/office/drawing/2014/main" id="{93A97F52-4BA4-4E42-41A7-64DE35C8F8EF}"/>
              </a:ext>
            </a:extLst>
          </p:cNvPr>
          <p:cNvSpPr txBox="1"/>
          <p:nvPr/>
        </p:nvSpPr>
        <p:spPr>
          <a:xfrm>
            <a:off x="1219200" y="6681787"/>
            <a:ext cx="9753600" cy="230832"/>
          </a:xfrm>
          <a:prstGeom prst="rect">
            <a:avLst/>
          </a:prstGeom>
          <a:noFill/>
        </p:spPr>
        <p:txBody>
          <a:bodyPr wrap="square" rtlCol="0">
            <a:spAutoFit/>
          </a:bodyPr>
          <a:lstStyle/>
          <a:p>
            <a:r>
              <a:rPr lang="en-GB" sz="900">
                <a:hlinkClick r:id="rId8" tooltip="https://policybristol.blogs.bris.ac.uk/2016/09/27/the-uk-diet-and-diabetes-questionnaire-a-new-tool-for-assessing-dietary-habits/"/>
              </a:rPr>
              <a:t>This Photo</a:t>
            </a:r>
            <a:r>
              <a:rPr lang="en-GB" sz="900"/>
              <a:t> by Unknown Author is licensed under </a:t>
            </a:r>
            <a:r>
              <a:rPr lang="en-GB" sz="900">
                <a:hlinkClick r:id="rId9" tooltip="https://creativecommons.org/licenses/by-nc-nd/3.0/"/>
              </a:rPr>
              <a:t>CC BY-NC-ND</a:t>
            </a:r>
            <a:endParaRPr lang="en-GB" sz="900"/>
          </a:p>
        </p:txBody>
      </p:sp>
    </p:spTree>
    <p:extLst>
      <p:ext uri="{BB962C8B-B14F-4D97-AF65-F5344CB8AC3E}">
        <p14:creationId xmlns:p14="http://schemas.microsoft.com/office/powerpoint/2010/main" val="322328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8576E-620A-0B09-13AC-0D5DB52A9DFD}"/>
              </a:ext>
            </a:extLst>
          </p:cNvPr>
          <p:cNvSpPr>
            <a:spLocks noGrp="1"/>
          </p:cNvSpPr>
          <p:nvPr>
            <p:ph type="title"/>
          </p:nvPr>
        </p:nvSpPr>
        <p:spPr>
          <a:xfrm>
            <a:off x="838200" y="365126"/>
            <a:ext cx="10515600" cy="643868"/>
          </a:xfrm>
          <a:ln>
            <a:solidFill>
              <a:schemeClr val="tx1"/>
            </a:solidFill>
          </a:ln>
        </p:spPr>
        <p:txBody>
          <a:bodyPr anchor="ctr">
            <a:normAutofit/>
          </a:bodyPr>
          <a:lstStyle/>
          <a:p>
            <a:pPr algn="ctr"/>
            <a:r>
              <a:rPr lang="en-US" dirty="0"/>
              <a:t>Base line Knowledge </a:t>
            </a:r>
            <a:endParaRPr lang="en-GB" dirty="0"/>
          </a:p>
        </p:txBody>
      </p:sp>
      <p:graphicFrame>
        <p:nvGraphicFramePr>
          <p:cNvPr id="5" name="Content Placeholder 2">
            <a:extLst>
              <a:ext uri="{FF2B5EF4-FFF2-40B4-BE49-F238E27FC236}">
                <a16:creationId xmlns:a16="http://schemas.microsoft.com/office/drawing/2014/main" id="{B6F6CD77-A265-3957-9DC3-07DBC0AA7608}"/>
              </a:ext>
            </a:extLst>
          </p:cNvPr>
          <p:cNvGraphicFramePr>
            <a:graphicFrameLocks noGrp="1"/>
          </p:cNvGraphicFramePr>
          <p:nvPr>
            <p:ph idx="1"/>
            <p:extLst>
              <p:ext uri="{D42A27DB-BD31-4B8C-83A1-F6EECF244321}">
                <p14:modId xmlns:p14="http://schemas.microsoft.com/office/powerpoint/2010/main" val="3509359642"/>
              </p:ext>
            </p:extLst>
          </p:nvPr>
        </p:nvGraphicFramePr>
        <p:xfrm>
          <a:off x="998482" y="1124607"/>
          <a:ext cx="10355317" cy="4393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7623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BCA28-56BE-1ED3-9940-B3EAEDD42974}"/>
              </a:ext>
            </a:extLst>
          </p:cNvPr>
          <p:cNvSpPr>
            <a:spLocks noGrp="1"/>
          </p:cNvSpPr>
          <p:nvPr>
            <p:ph type="title"/>
          </p:nvPr>
        </p:nvSpPr>
        <p:spPr>
          <a:xfrm>
            <a:off x="838200" y="365125"/>
            <a:ext cx="10515600" cy="1325563"/>
          </a:xfrm>
          <a:ln>
            <a:solidFill>
              <a:schemeClr val="tx1"/>
            </a:solidFill>
          </a:ln>
        </p:spPr>
        <p:txBody>
          <a:bodyPr anchor="ctr">
            <a:normAutofit/>
          </a:bodyPr>
          <a:lstStyle/>
          <a:p>
            <a:pPr algn="ctr"/>
            <a:r>
              <a:rPr lang="en-US" dirty="0"/>
              <a:t>Could You be a Dietitian ?</a:t>
            </a:r>
            <a:endParaRPr lang="en-GB" dirty="0"/>
          </a:p>
        </p:txBody>
      </p:sp>
      <p:graphicFrame>
        <p:nvGraphicFramePr>
          <p:cNvPr id="5" name="Content Placeholder 2">
            <a:extLst>
              <a:ext uri="{FF2B5EF4-FFF2-40B4-BE49-F238E27FC236}">
                <a16:creationId xmlns:a16="http://schemas.microsoft.com/office/drawing/2014/main" id="{D5CDF5DC-5900-9791-2753-720256B84A49}"/>
              </a:ext>
            </a:extLst>
          </p:cNvPr>
          <p:cNvGraphicFramePr>
            <a:graphicFrameLocks noGrp="1"/>
          </p:cNvGraphicFramePr>
          <p:nvPr>
            <p:ph idx="1"/>
            <p:extLst>
              <p:ext uri="{D42A27DB-BD31-4B8C-83A1-F6EECF244321}">
                <p14:modId xmlns:p14="http://schemas.microsoft.com/office/powerpoint/2010/main" val="2360952273"/>
              </p:ext>
            </p:extLst>
          </p:nvPr>
        </p:nvGraphicFramePr>
        <p:xfrm>
          <a:off x="1103586" y="1825625"/>
          <a:ext cx="10250214" cy="3965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8115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0D831-6FE8-F4F5-BECA-6C55064C138F}"/>
              </a:ext>
            </a:extLst>
          </p:cNvPr>
          <p:cNvSpPr>
            <a:spLocks noGrp="1"/>
          </p:cNvSpPr>
          <p:nvPr>
            <p:ph type="title"/>
          </p:nvPr>
        </p:nvSpPr>
        <p:spPr>
          <a:ln>
            <a:solidFill>
              <a:schemeClr val="tx1"/>
            </a:solidFill>
          </a:ln>
        </p:spPr>
        <p:txBody>
          <a:bodyPr/>
          <a:lstStyle/>
          <a:p>
            <a:pPr algn="ctr"/>
            <a:r>
              <a:rPr lang="en-US" dirty="0"/>
              <a:t>What is a Dietitian?</a:t>
            </a:r>
            <a:endParaRPr lang="en-GB" dirty="0"/>
          </a:p>
        </p:txBody>
      </p:sp>
      <p:sp>
        <p:nvSpPr>
          <p:cNvPr id="3" name="Content Placeholder 2">
            <a:extLst>
              <a:ext uri="{FF2B5EF4-FFF2-40B4-BE49-F238E27FC236}">
                <a16:creationId xmlns:a16="http://schemas.microsoft.com/office/drawing/2014/main" id="{6BF76A0D-0538-94C8-07DA-82A67533AC7C}"/>
              </a:ext>
            </a:extLst>
          </p:cNvPr>
          <p:cNvSpPr>
            <a:spLocks noGrp="1"/>
          </p:cNvSpPr>
          <p:nvPr>
            <p:ph idx="1"/>
          </p:nvPr>
        </p:nvSpPr>
        <p:spPr>
          <a:ln>
            <a:solidFill>
              <a:schemeClr val="tx1"/>
            </a:solidFill>
          </a:ln>
        </p:spPr>
        <p:txBody>
          <a:bodyPr/>
          <a:lstStyle/>
          <a:p>
            <a:r>
              <a:rPr lang="en-US" dirty="0"/>
              <a:t>Expert in food and nutrition</a:t>
            </a:r>
          </a:p>
          <a:p>
            <a:r>
              <a:rPr lang="en-US" dirty="0"/>
              <a:t>Helps people to stay healthy </a:t>
            </a:r>
          </a:p>
          <a:p>
            <a:r>
              <a:rPr lang="en-US" dirty="0"/>
              <a:t>Helps people manage a range of health conditions</a:t>
            </a:r>
          </a:p>
          <a:p>
            <a:r>
              <a:rPr lang="en-US" dirty="0"/>
              <a:t>Works in hospital ,community ,schools ,sports ,research and industry</a:t>
            </a:r>
            <a:endParaRPr lang="en-GB" dirty="0"/>
          </a:p>
        </p:txBody>
      </p:sp>
      <p:pic>
        <p:nvPicPr>
          <p:cNvPr id="4100" name="Picture 4" descr="Differences Between a Nutritionist and a Dietitian - Radius Staffing ...">
            <a:extLst>
              <a:ext uri="{FF2B5EF4-FFF2-40B4-BE49-F238E27FC236}">
                <a16:creationId xmlns:a16="http://schemas.microsoft.com/office/drawing/2014/main" id="{BA1513C9-1A78-15FA-CF43-60EA04D410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9669" y="3748302"/>
            <a:ext cx="3292662" cy="2192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320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C4E3-F976-10AB-FB40-F42B60D7D959}"/>
              </a:ext>
            </a:extLst>
          </p:cNvPr>
          <p:cNvSpPr>
            <a:spLocks noGrp="1"/>
          </p:cNvSpPr>
          <p:nvPr>
            <p:ph type="title"/>
          </p:nvPr>
        </p:nvSpPr>
        <p:spPr>
          <a:ln>
            <a:solidFill>
              <a:schemeClr val="tx1"/>
            </a:solidFill>
          </a:ln>
        </p:spPr>
        <p:txBody>
          <a:bodyPr/>
          <a:lstStyle/>
          <a:p>
            <a:pPr algn="ctr"/>
            <a:r>
              <a:rPr lang="en-US" dirty="0"/>
              <a:t>Who needs a Dietitian ?</a:t>
            </a:r>
            <a:endParaRPr lang="en-GB" dirty="0"/>
          </a:p>
        </p:txBody>
      </p:sp>
      <p:sp>
        <p:nvSpPr>
          <p:cNvPr id="3" name="Content Placeholder 2">
            <a:extLst>
              <a:ext uri="{FF2B5EF4-FFF2-40B4-BE49-F238E27FC236}">
                <a16:creationId xmlns:a16="http://schemas.microsoft.com/office/drawing/2014/main" id="{2CAABDC1-BDD7-79F3-2B01-D12C6E57C819}"/>
              </a:ext>
            </a:extLst>
          </p:cNvPr>
          <p:cNvSpPr>
            <a:spLocks noGrp="1"/>
          </p:cNvSpPr>
          <p:nvPr>
            <p:ph idx="1"/>
          </p:nvPr>
        </p:nvSpPr>
        <p:spPr>
          <a:ln>
            <a:solidFill>
              <a:schemeClr val="tx1"/>
            </a:solidFill>
          </a:ln>
        </p:spPr>
        <p:txBody>
          <a:bodyPr/>
          <a:lstStyle/>
          <a:p>
            <a:r>
              <a:rPr lang="en-US" dirty="0"/>
              <a:t>People with allergies or intolerances- can you think of any ? </a:t>
            </a:r>
          </a:p>
          <a:p>
            <a:endParaRPr lang="en-US" dirty="0"/>
          </a:p>
          <a:p>
            <a:r>
              <a:rPr lang="en-US" dirty="0"/>
              <a:t>People with long term health conditions can you think of any ? </a:t>
            </a:r>
          </a:p>
          <a:p>
            <a:endParaRPr lang="en-US" dirty="0"/>
          </a:p>
          <a:p>
            <a:r>
              <a:rPr lang="en-US" dirty="0"/>
              <a:t>Business like hospitals, schools and restaurants</a:t>
            </a:r>
            <a:endParaRPr lang="en-GB" dirty="0"/>
          </a:p>
        </p:txBody>
      </p:sp>
      <p:pic>
        <p:nvPicPr>
          <p:cNvPr id="5122" name="Picture 2" descr="Registered Dietitian Nutritionists | Three Point Healthcare">
            <a:extLst>
              <a:ext uri="{FF2B5EF4-FFF2-40B4-BE49-F238E27FC236}">
                <a16:creationId xmlns:a16="http://schemas.microsoft.com/office/drawing/2014/main" id="{EBD641F6-C6D0-80FD-E9FA-AB59E5F153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3900" y="4680691"/>
            <a:ext cx="3016857" cy="2011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18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E4E35-D8B3-93FA-FC7A-0DD119BE2F2D}"/>
              </a:ext>
            </a:extLst>
          </p:cNvPr>
          <p:cNvSpPr>
            <a:spLocks noGrp="1"/>
          </p:cNvSpPr>
          <p:nvPr>
            <p:ph type="title"/>
          </p:nvPr>
        </p:nvSpPr>
        <p:spPr>
          <a:xfrm>
            <a:off x="420414" y="1786758"/>
            <a:ext cx="4351611" cy="2900855"/>
          </a:xfrm>
        </p:spPr>
        <p:txBody>
          <a:bodyPr anchor="b">
            <a:normAutofit/>
          </a:bodyPr>
          <a:lstStyle/>
          <a:p>
            <a:r>
              <a:rPr lang="en-US" dirty="0"/>
              <a:t>Allergens – can you spot them </a:t>
            </a:r>
            <a:br>
              <a:rPr lang="en-US" dirty="0"/>
            </a:br>
            <a:br>
              <a:rPr lang="en-US" dirty="0"/>
            </a:br>
            <a:r>
              <a:rPr lang="en-US" dirty="0"/>
              <a:t>Look at the food labels what do they look like ?</a:t>
            </a:r>
            <a:br>
              <a:rPr lang="en-US" dirty="0"/>
            </a:br>
            <a:r>
              <a:rPr lang="en-US" dirty="0"/>
              <a:t>Are they easy to see? </a:t>
            </a:r>
            <a:endParaRPr lang="en-GB" dirty="0"/>
          </a:p>
        </p:txBody>
      </p:sp>
      <p:pic>
        <p:nvPicPr>
          <p:cNvPr id="3" name="Picture 2"/>
          <p:cNvPicPr>
            <a:picLocks noChangeAspect="1"/>
          </p:cNvPicPr>
          <p:nvPr/>
        </p:nvPicPr>
        <p:blipFill>
          <a:blip r:embed="rId2"/>
          <a:stretch>
            <a:fillRect/>
          </a:stretch>
        </p:blipFill>
        <p:spPr>
          <a:xfrm>
            <a:off x="4772025" y="1199839"/>
            <a:ext cx="6977851" cy="4458322"/>
          </a:xfrm>
          <a:prstGeom prst="rect">
            <a:avLst/>
          </a:prstGeom>
        </p:spPr>
      </p:pic>
    </p:spTree>
    <p:extLst>
      <p:ext uri="{BB962C8B-B14F-4D97-AF65-F5344CB8AC3E}">
        <p14:creationId xmlns:p14="http://schemas.microsoft.com/office/powerpoint/2010/main" val="4148256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ood allergens and ingredients icon set, food label and packaging ...">
            <a:extLst>
              <a:ext uri="{FF2B5EF4-FFF2-40B4-BE49-F238E27FC236}">
                <a16:creationId xmlns:a16="http://schemas.microsoft.com/office/drawing/2014/main" id="{87666881-3557-4415-7092-C43AF653C4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7034" y="146755"/>
            <a:ext cx="9417932" cy="536111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706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76D68-8AF2-70A1-2AE1-4A9FB7B2D035}"/>
              </a:ext>
            </a:extLst>
          </p:cNvPr>
          <p:cNvSpPr>
            <a:spLocks noGrp="1"/>
          </p:cNvSpPr>
          <p:nvPr>
            <p:ph type="title"/>
          </p:nvPr>
        </p:nvSpPr>
        <p:spPr>
          <a:xfrm>
            <a:off x="838200" y="365126"/>
            <a:ext cx="10515600" cy="786342"/>
          </a:xfrm>
          <a:ln>
            <a:solidFill>
              <a:schemeClr val="tx1"/>
            </a:solidFill>
          </a:ln>
        </p:spPr>
        <p:txBody>
          <a:bodyPr anchor="ctr">
            <a:normAutofit/>
          </a:bodyPr>
          <a:lstStyle/>
          <a:p>
            <a:pPr algn="ctr"/>
            <a:r>
              <a:rPr lang="en-US" dirty="0"/>
              <a:t>Task </a:t>
            </a:r>
            <a:endParaRPr lang="en-GB" dirty="0"/>
          </a:p>
        </p:txBody>
      </p:sp>
      <p:graphicFrame>
        <p:nvGraphicFramePr>
          <p:cNvPr id="5" name="Content Placeholder 2">
            <a:extLst>
              <a:ext uri="{FF2B5EF4-FFF2-40B4-BE49-F238E27FC236}">
                <a16:creationId xmlns:a16="http://schemas.microsoft.com/office/drawing/2014/main" id="{1051EDE1-FDF5-613F-E8B2-5F50E2FDD538}"/>
              </a:ext>
            </a:extLst>
          </p:cNvPr>
          <p:cNvGraphicFramePr>
            <a:graphicFrameLocks noGrp="1"/>
          </p:cNvGraphicFramePr>
          <p:nvPr>
            <p:ph idx="1"/>
            <p:extLst>
              <p:ext uri="{D42A27DB-BD31-4B8C-83A1-F6EECF244321}">
                <p14:modId xmlns:p14="http://schemas.microsoft.com/office/powerpoint/2010/main" val="3138644508"/>
              </p:ext>
            </p:extLst>
          </p:nvPr>
        </p:nvGraphicFramePr>
        <p:xfrm>
          <a:off x="1061156" y="1309511"/>
          <a:ext cx="10292643" cy="41881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67182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a85f008-0777-41b2-8b11-f5fcfcf29405">
      <Terms xmlns="http://schemas.microsoft.com/office/infopath/2007/PartnerControls"/>
    </lcf76f155ced4ddcb4097134ff3c332f>
    <TaxCatchAll xmlns="6f4a841e-270f-4f5d-86d8-2f0a58af3dc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859EBFDBF91A0448C709C78468F4551" ma:contentTypeVersion="14" ma:contentTypeDescription="Create a new document." ma:contentTypeScope="" ma:versionID="8a367d742201720b1ec7d1e8c8bb2c5c">
  <xsd:schema xmlns:xsd="http://www.w3.org/2001/XMLSchema" xmlns:xs="http://www.w3.org/2001/XMLSchema" xmlns:p="http://schemas.microsoft.com/office/2006/metadata/properties" xmlns:ns2="aa85f008-0777-41b2-8b11-f5fcfcf29405" xmlns:ns3="6f4a841e-270f-4f5d-86d8-2f0a58af3dc3" targetNamespace="http://schemas.microsoft.com/office/2006/metadata/properties" ma:root="true" ma:fieldsID="616fba20a7c1c8f4f22f0d2e6c371f28" ns2:_="" ns3:_="">
    <xsd:import namespace="aa85f008-0777-41b2-8b11-f5fcfcf29405"/>
    <xsd:import namespace="6f4a841e-270f-4f5d-86d8-2f0a58af3dc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85f008-0777-41b2-8b11-f5fcfcf294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973a211-6405-42b6-9524-a696d4b9f23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4a841e-270f-4f5d-86d8-2f0a58af3dc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403ca02e-0e8c-4fce-b590-a4eefdfe3c8a}" ma:internalName="TaxCatchAll" ma:showField="CatchAllData" ma:web="6f4a841e-270f-4f5d-86d8-2f0a58af3d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4C1EC7-64E8-49F8-BD54-34E5F133BC3D}">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aa85f008-0777-41b2-8b11-f5fcfcf29405"/>
    <ds:schemaRef ds:uri="http://purl.org/dc/elements/1.1/"/>
    <ds:schemaRef ds:uri="http://schemas.microsoft.com/office/2006/metadata/properties"/>
    <ds:schemaRef ds:uri="6f4a841e-270f-4f5d-86d8-2f0a58af3dc3"/>
    <ds:schemaRef ds:uri="http://www.w3.org/XML/1998/namespace"/>
    <ds:schemaRef ds:uri="http://purl.org/dc/dcmitype/"/>
  </ds:schemaRefs>
</ds:datastoreItem>
</file>

<file path=customXml/itemProps2.xml><?xml version="1.0" encoding="utf-8"?>
<ds:datastoreItem xmlns:ds="http://schemas.openxmlformats.org/officeDocument/2006/customXml" ds:itemID="{C98A777C-9D1D-48A8-8BD9-F4CCA1FF2890}"/>
</file>

<file path=customXml/itemProps3.xml><?xml version="1.0" encoding="utf-8"?>
<ds:datastoreItem xmlns:ds="http://schemas.openxmlformats.org/officeDocument/2006/customXml" ds:itemID="{F0597DDF-0DB2-45C7-8F8D-D971FDE8B7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770</Words>
  <Application>Microsoft Office PowerPoint</Application>
  <PresentationFormat>Widescreen</PresentationFormat>
  <Paragraphs>83</Paragraphs>
  <Slides>17</Slides>
  <Notes>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Aptos</vt:lpstr>
      <vt:lpstr>Arial</vt:lpstr>
      <vt:lpstr>Calibri</vt:lpstr>
      <vt:lpstr>Office Theme</vt:lpstr>
      <vt:lpstr>Dietitian</vt:lpstr>
      <vt:lpstr>Objectives</vt:lpstr>
      <vt:lpstr>Base line Knowledge </vt:lpstr>
      <vt:lpstr>Could You be a Dietitian ?</vt:lpstr>
      <vt:lpstr>What is a Dietitian?</vt:lpstr>
      <vt:lpstr>Who needs a Dietitian ?</vt:lpstr>
      <vt:lpstr>Allergens – can you spot them   Look at the food labels what do they look like ? Are they easy to see? </vt:lpstr>
      <vt:lpstr>PowerPoint Presentation</vt:lpstr>
      <vt:lpstr>Task </vt:lpstr>
      <vt:lpstr>Real Life Scenario - Imagine that you have Coeliac Disease </vt:lpstr>
      <vt:lpstr>What Dietitians do for people like you</vt:lpstr>
      <vt:lpstr>Skills needed to be a Dietitian</vt:lpstr>
      <vt:lpstr>Could you be a Dietitian? </vt:lpstr>
      <vt:lpstr>Getting Started </vt:lpstr>
      <vt:lpstr>PowerPoint Presentation</vt:lpstr>
      <vt:lpstr>Dietitians working for North Cumbria Integrated Care Trust</vt:lpstr>
      <vt:lpstr>Here are also some useful websites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Dietician</dc:title>
  <dc:creator>jennie</dc:creator>
  <cp:lastModifiedBy>Jo Tate</cp:lastModifiedBy>
  <cp:revision>17</cp:revision>
  <dcterms:created xsi:type="dcterms:W3CDTF">2024-08-20T13:16:38Z</dcterms:created>
  <dcterms:modified xsi:type="dcterms:W3CDTF">2025-08-20T14:24:08Z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0x010100A859EBFDBF91A0448C709C78468F4551</vt:lpwstr>
  </property>
  <property fmtid="{D5CDD505-2E9C-101B-9397-08002B2CF9AE}" pid="3" name="Order">
    <vt:r8>100</vt:r8>
  </property>
  <property fmtid="{D5CDD505-2E9C-101B-9397-08002B2CF9AE}" pid="4" name="MediaServiceImageTags">
    <vt:lpwstr/>
  </property>
  <property fmtid="{D5CDD505-2E9C-101B-9397-08002B2CF9AE}" pid="5" name="MSIP_Label_defa4170-0d19-0005-0004-bc88714345d2_Enabled">
    <vt:lpwstr>true</vt:lpwstr>
  </property>
  <property fmtid="{D5CDD505-2E9C-101B-9397-08002B2CF9AE}" pid="6" name="MSIP_Label_defa4170-0d19-0005-0004-bc88714345d2_SetDate">
    <vt:lpwstr>2025-03-26T08:46:15Z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2a6a35eb-28a5-4a57-a0e3-6d1590820eaf</vt:lpwstr>
  </property>
  <property fmtid="{D5CDD505-2E9C-101B-9397-08002B2CF9AE}" pid="10" name="MSIP_Label_defa4170-0d19-0005-0004-bc88714345d2_ActionId">
    <vt:lpwstr>54588174-4d79-41a6-806a-94d6f286898c</vt:lpwstr>
  </property>
  <property fmtid="{D5CDD505-2E9C-101B-9397-08002B2CF9AE}" pid="11" name="MSIP_Label_defa4170-0d19-0005-0004-bc88714345d2_ContentBits">
    <vt:lpwstr>0</vt:lpwstr>
  </property>
  <property fmtid="{D5CDD505-2E9C-101B-9397-08002B2CF9AE}" pid="12" name="MSIP_Label_defa4170-0d19-0005-0004-bc88714345d2_Tag">
    <vt:lpwstr>10, 3, 0, 1</vt:lpwstr>
  </property>
</Properties>
</file>